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4516" r:id="rId2"/>
    <p:sldMasterId id="2147484291" r:id="rId3"/>
    <p:sldMasterId id="2147484528" r:id="rId4"/>
    <p:sldMasterId id="2147484502" r:id="rId5"/>
  </p:sldMasterIdLst>
  <p:notesMasterIdLst>
    <p:notesMasterId r:id="rId37"/>
  </p:notesMasterIdLst>
  <p:sldIdLst>
    <p:sldId id="288" r:id="rId6"/>
    <p:sldId id="294" r:id="rId7"/>
    <p:sldId id="460" r:id="rId8"/>
    <p:sldId id="459" r:id="rId9"/>
    <p:sldId id="319" r:id="rId10"/>
    <p:sldId id="461" r:id="rId11"/>
    <p:sldId id="489" r:id="rId12"/>
    <p:sldId id="490" r:id="rId13"/>
    <p:sldId id="462" r:id="rId14"/>
    <p:sldId id="457" r:id="rId15"/>
    <p:sldId id="463" r:id="rId16"/>
    <p:sldId id="491" r:id="rId17"/>
    <p:sldId id="493" r:id="rId18"/>
    <p:sldId id="465" r:id="rId19"/>
    <p:sldId id="464" r:id="rId20"/>
    <p:sldId id="468" r:id="rId21"/>
    <p:sldId id="484" r:id="rId22"/>
    <p:sldId id="466" r:id="rId23"/>
    <p:sldId id="469" r:id="rId24"/>
    <p:sldId id="470" r:id="rId25"/>
    <p:sldId id="476" r:id="rId26"/>
    <p:sldId id="467" r:id="rId27"/>
    <p:sldId id="488" r:id="rId28"/>
    <p:sldId id="471" r:id="rId29"/>
    <p:sldId id="482" r:id="rId30"/>
    <p:sldId id="477" r:id="rId31"/>
    <p:sldId id="483" r:id="rId32"/>
    <p:sldId id="486" r:id="rId33"/>
    <p:sldId id="485" r:id="rId34"/>
    <p:sldId id="487" r:id="rId35"/>
    <p:sldId id="426" r:id="rId36"/>
  </p:sldIdLst>
  <p:sldSz cx="17327563" cy="9747250"/>
  <p:notesSz cx="6858000" cy="9144000"/>
  <p:defaultTextStyle>
    <a:defPPr>
      <a:defRPr lang="en-US"/>
    </a:defPPr>
    <a:lvl1pPr algn="l" defTabSz="773113" rtl="0" fontAlgn="base">
      <a:spcBef>
        <a:spcPct val="0"/>
      </a:spcBef>
      <a:spcAft>
        <a:spcPct val="0"/>
      </a:spcAft>
      <a:defRPr sz="3000" kern="1200">
        <a:solidFill>
          <a:schemeClr val="tx1"/>
        </a:solidFill>
        <a:latin typeface="Arial" charset="0"/>
        <a:ea typeface="ＭＳ Ｐゴシック" charset="0"/>
        <a:cs typeface="ＭＳ Ｐゴシック" charset="0"/>
      </a:defRPr>
    </a:lvl1pPr>
    <a:lvl2pPr marL="773113" indent="-315913" algn="l" defTabSz="773113" rtl="0" fontAlgn="base">
      <a:spcBef>
        <a:spcPct val="0"/>
      </a:spcBef>
      <a:spcAft>
        <a:spcPct val="0"/>
      </a:spcAft>
      <a:defRPr sz="3000" kern="1200">
        <a:solidFill>
          <a:schemeClr val="tx1"/>
        </a:solidFill>
        <a:latin typeface="Arial" charset="0"/>
        <a:ea typeface="ＭＳ Ｐゴシック" charset="0"/>
        <a:cs typeface="ＭＳ Ｐゴシック" charset="0"/>
      </a:defRPr>
    </a:lvl2pPr>
    <a:lvl3pPr marL="1546225" indent="-631825" algn="l" defTabSz="773113" rtl="0" fontAlgn="base">
      <a:spcBef>
        <a:spcPct val="0"/>
      </a:spcBef>
      <a:spcAft>
        <a:spcPct val="0"/>
      </a:spcAft>
      <a:defRPr sz="3000" kern="1200">
        <a:solidFill>
          <a:schemeClr val="tx1"/>
        </a:solidFill>
        <a:latin typeface="Arial" charset="0"/>
        <a:ea typeface="ＭＳ Ｐゴシック" charset="0"/>
        <a:cs typeface="ＭＳ Ｐゴシック" charset="0"/>
      </a:defRPr>
    </a:lvl3pPr>
    <a:lvl4pPr marL="2319338" indent="-947738" algn="l" defTabSz="773113" rtl="0" fontAlgn="base">
      <a:spcBef>
        <a:spcPct val="0"/>
      </a:spcBef>
      <a:spcAft>
        <a:spcPct val="0"/>
      </a:spcAft>
      <a:defRPr sz="3000" kern="1200">
        <a:solidFill>
          <a:schemeClr val="tx1"/>
        </a:solidFill>
        <a:latin typeface="Arial" charset="0"/>
        <a:ea typeface="ＭＳ Ｐゴシック" charset="0"/>
        <a:cs typeface="ＭＳ Ｐゴシック" charset="0"/>
      </a:defRPr>
    </a:lvl4pPr>
    <a:lvl5pPr marL="3094038" indent="-1265238" algn="l" defTabSz="773113" rtl="0" fontAlgn="base">
      <a:spcBef>
        <a:spcPct val="0"/>
      </a:spcBef>
      <a:spcAft>
        <a:spcPct val="0"/>
      </a:spcAft>
      <a:defRPr sz="3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3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3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3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3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3070">
          <p15:clr>
            <a:srgbClr val="A4A3A4"/>
          </p15:clr>
        </p15:guide>
        <p15:guide id="2" pos="54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C9C9"/>
    <a:srgbClr val="CFCFCF"/>
    <a:srgbClr val="ECECE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9" autoAdjust="0"/>
    <p:restoredTop sz="94717" autoAdjust="0"/>
  </p:normalViewPr>
  <p:slideViewPr>
    <p:cSldViewPr>
      <p:cViewPr varScale="1">
        <p:scale>
          <a:sx n="65" d="100"/>
          <a:sy n="65" d="100"/>
        </p:scale>
        <p:origin x="-344" y="-128"/>
      </p:cViewPr>
      <p:guideLst>
        <p:guide orient="horz" pos="3070"/>
        <p:guide pos="5457"/>
      </p:guideLst>
    </p:cSldViewPr>
  </p:slideViewPr>
  <p:outlineViewPr>
    <p:cViewPr>
      <p:scale>
        <a:sx n="33" d="100"/>
        <a:sy n="33" d="100"/>
      </p:scale>
      <p:origin x="0" y="7688"/>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446B5-9575-414A-8051-8D0B7DCD405A}" type="datetimeFigureOut">
              <a:rPr lang="en-US" smtClean="0"/>
              <a:t>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83177-50F0-40F0-A851-020B23A726E7}" type="slidenum">
              <a:rPr lang="en-US" smtClean="0"/>
              <a:t>‹#›</a:t>
            </a:fld>
            <a:endParaRPr lang="en-US" dirty="0"/>
          </a:p>
        </p:txBody>
      </p:sp>
    </p:spTree>
    <p:extLst>
      <p:ext uri="{BB962C8B-B14F-4D97-AF65-F5344CB8AC3E}">
        <p14:creationId xmlns:p14="http://schemas.microsoft.com/office/powerpoint/2010/main" val="2163596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2</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16</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17</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19</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20</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22</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3</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4</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6</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8</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10</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11</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13</a:t>
            </a:fld>
            <a:endParaRPr lang="en-US" dirty="0"/>
          </a:p>
        </p:txBody>
      </p:sp>
    </p:spTree>
    <p:extLst>
      <p:ext uri="{BB962C8B-B14F-4D97-AF65-F5344CB8AC3E}">
        <p14:creationId xmlns:p14="http://schemas.microsoft.com/office/powerpoint/2010/main" val="117104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B83177-50F0-40F0-A851-020B23A726E7}" type="slidenum">
              <a:rPr lang="en-US" smtClean="0"/>
              <a:t>15</a:t>
            </a:fld>
            <a:endParaRPr lang="en-US" dirty="0"/>
          </a:p>
        </p:txBody>
      </p:sp>
    </p:spTree>
    <p:extLst>
      <p:ext uri="{BB962C8B-B14F-4D97-AF65-F5344CB8AC3E}">
        <p14:creationId xmlns:p14="http://schemas.microsoft.com/office/powerpoint/2010/main" val="117104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jpg"/><Relationship Id="rId3"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jpg"/><Relationship Id="rId3"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ngle element with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cap="none"/>
            </a:lvl1pPr>
          </a:lstStyle>
          <a:p>
            <a:r>
              <a:rPr lang="en-US" smtClean="0"/>
              <a:t>Click to edit Master title style</a:t>
            </a:r>
            <a:endParaRPr lang="en-US" dirty="0"/>
          </a:p>
        </p:txBody>
      </p:sp>
      <p:sp>
        <p:nvSpPr>
          <p:cNvPr id="3" name="Content Placeholder 2"/>
          <p:cNvSpPr>
            <a:spLocks noGrp="1"/>
          </p:cNvSpPr>
          <p:nvPr>
            <p:ph idx="1"/>
          </p:nvPr>
        </p:nvSpPr>
        <p:spPr>
          <a:xfrm>
            <a:off x="541346" y="1911090"/>
            <a:ext cx="15877477" cy="6848735"/>
          </a:xfrm>
        </p:spPr>
        <p:txBody>
          <a:bodyPr/>
          <a:lstStyle>
            <a:lvl4pPr>
              <a:defRPr>
                <a:solidFill>
                  <a:schemeClr val="accent6"/>
                </a:solidFill>
              </a:defRPr>
            </a:lvl4pPr>
            <a:lvl5pPr>
              <a:defRPr>
                <a:solidFill>
                  <a:schemeClr val="accent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pPr>
              <a:defRPr/>
            </a:pPr>
            <a:r>
              <a:rPr lang="en-US" dirty="0" smtClean="0"/>
              <a:t>©2017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2893101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element with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cap="none"/>
            </a:lvl1pPr>
          </a:lstStyle>
          <a:p>
            <a:r>
              <a:rPr lang="en-US" smtClean="0"/>
              <a:t>Click to edit Master title style</a:t>
            </a:r>
            <a:endParaRPr lang="en-US" dirty="0"/>
          </a:p>
        </p:txBody>
      </p:sp>
      <p:sp>
        <p:nvSpPr>
          <p:cNvPr id="3" name="Content Placeholder 2"/>
          <p:cNvSpPr>
            <a:spLocks noGrp="1"/>
          </p:cNvSpPr>
          <p:nvPr>
            <p:ph idx="1"/>
          </p:nvPr>
        </p:nvSpPr>
        <p:spPr>
          <a:xfrm>
            <a:off x="541346" y="1911090"/>
            <a:ext cx="15877477" cy="684873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0"/>
          </p:nvPr>
        </p:nvSpPr>
        <p:spPr/>
        <p:txBody>
          <a:bodyPr/>
          <a:lstStyle/>
          <a:p>
            <a:pPr>
              <a:defRPr/>
            </a:pPr>
            <a:r>
              <a:rPr lang="en-US" dirty="0" smtClean="0"/>
              <a:t>©2015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28519926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cap="none"/>
            </a:lvl1pPr>
          </a:lstStyle>
          <a:p>
            <a:r>
              <a:rPr lang="en-US" smtClean="0"/>
              <a:t>Click to edit Master title style</a:t>
            </a:r>
            <a:endParaRPr lang="en-US" dirty="0"/>
          </a:p>
        </p:txBody>
      </p:sp>
      <p:sp>
        <p:nvSpPr>
          <p:cNvPr id="6" name="Footer Placeholder 5"/>
          <p:cNvSpPr>
            <a:spLocks noGrp="1"/>
          </p:cNvSpPr>
          <p:nvPr>
            <p:ph type="ftr" sz="quarter" idx="10"/>
          </p:nvPr>
        </p:nvSpPr>
        <p:spPr/>
        <p:txBody>
          <a:bodyPr/>
          <a:lstStyle/>
          <a:p>
            <a:pPr>
              <a:defRPr/>
            </a:pPr>
            <a:r>
              <a:rPr lang="en-US" dirty="0" smtClean="0"/>
              <a:t>©2015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41589289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elements with 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2"/>
          <p:cNvSpPr>
            <a:spLocks noGrp="1"/>
          </p:cNvSpPr>
          <p:nvPr>
            <p:ph idx="12"/>
          </p:nvPr>
        </p:nvSpPr>
        <p:spPr>
          <a:xfrm>
            <a:off x="8581834" y="1947862"/>
            <a:ext cx="7837679" cy="6735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pPr>
              <a:defRPr/>
            </a:pPr>
            <a:r>
              <a:rPr lang="en-US" dirty="0" smtClean="0"/>
              <a:t>©2015 Brightcove Inc</a:t>
            </a:r>
          </a:p>
        </p:txBody>
      </p:sp>
      <p:sp>
        <p:nvSpPr>
          <p:cNvPr id="8" name="Slide Number Placeholder 7"/>
          <p:cNvSpPr>
            <a:spLocks noGrp="1"/>
          </p:cNvSpPr>
          <p:nvPr>
            <p:ph type="sldNum" sz="quarter" idx="14"/>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10" name="Content Placeholder 2"/>
          <p:cNvSpPr>
            <a:spLocks noGrp="1"/>
          </p:cNvSpPr>
          <p:nvPr>
            <p:ph idx="15"/>
          </p:nvPr>
        </p:nvSpPr>
        <p:spPr>
          <a:xfrm>
            <a:off x="541338" y="1947862"/>
            <a:ext cx="7837679" cy="6735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66005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©2015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9" y="1978025"/>
            <a:ext cx="15742442" cy="6575425"/>
          </a:xfrm>
        </p:spPr>
        <p:txBody>
          <a:bodyPr anchor="ctr"/>
          <a:lstStyle>
            <a:lvl1pPr marL="0" indent="0">
              <a:lnSpc>
                <a:spcPct val="150000"/>
              </a:lnSpc>
              <a:buNone/>
              <a:defRPr sz="4000"/>
            </a:lvl1pPr>
          </a:lstStyle>
          <a:p>
            <a:pPr lvl="0"/>
            <a:r>
              <a:rPr lang="en-US" smtClean="0"/>
              <a:t>Click to edit Master text styles</a:t>
            </a:r>
          </a:p>
        </p:txBody>
      </p:sp>
    </p:spTree>
    <p:extLst>
      <p:ext uri="{BB962C8B-B14F-4D97-AF65-F5344CB8AC3E}">
        <p14:creationId xmlns:p14="http://schemas.microsoft.com/office/powerpoint/2010/main" val="3460174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agraph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©2015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8" y="3251200"/>
            <a:ext cx="15742442" cy="5432425"/>
          </a:xfrm>
        </p:spPr>
        <p:txBody>
          <a:bodyPr anchor="t"/>
          <a:lstStyle>
            <a:lvl1pPr marL="0" indent="0">
              <a:lnSpc>
                <a:spcPts val="4500"/>
              </a:lnSpc>
              <a:buNone/>
              <a:defRPr sz="3600"/>
            </a:lvl1pPr>
          </a:lstStyle>
          <a:p>
            <a:pPr lvl="0"/>
            <a:r>
              <a:rPr lang="en-US" smtClean="0"/>
              <a:t>Click to edit Master text styles</a:t>
            </a:r>
          </a:p>
        </p:txBody>
      </p:sp>
      <p:sp>
        <p:nvSpPr>
          <p:cNvPr id="4" name="Text Placeholder 3"/>
          <p:cNvSpPr>
            <a:spLocks noGrp="1"/>
          </p:cNvSpPr>
          <p:nvPr>
            <p:ph type="body" sz="quarter" idx="13"/>
          </p:nvPr>
        </p:nvSpPr>
        <p:spPr>
          <a:xfrm>
            <a:off x="541338" y="1978025"/>
            <a:ext cx="15741650" cy="1273175"/>
          </a:xfrm>
        </p:spPr>
        <p:txBody>
          <a:bodyPr anchor="b"/>
          <a:lstStyle>
            <a:lvl1pPr marL="0" indent="0">
              <a:buNone/>
              <a:defRPr sz="4000" b="1"/>
            </a:lvl1pPr>
          </a:lstStyle>
          <a:p>
            <a:pPr lvl="0"/>
            <a:r>
              <a:rPr lang="en-US" smtClean="0"/>
              <a:t>Click to edit Master text styles</a:t>
            </a:r>
          </a:p>
        </p:txBody>
      </p:sp>
    </p:spTree>
    <p:extLst>
      <p:ext uri="{BB962C8B-B14F-4D97-AF65-F5344CB8AC3E}">
        <p14:creationId xmlns:p14="http://schemas.microsoft.com/office/powerpoint/2010/main" val="1068549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ragraph with pull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©2015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9" y="1978025"/>
            <a:ext cx="6293642" cy="6423025"/>
          </a:xfrm>
        </p:spPr>
        <p:txBody>
          <a:bodyPr anchor="ctr"/>
          <a:lstStyle>
            <a:lvl1pPr marL="0" indent="0">
              <a:buNone/>
              <a:defRPr sz="4400" b="1"/>
            </a:lvl1pPr>
          </a:lstStyle>
          <a:p>
            <a:pPr lvl="0"/>
            <a:r>
              <a:rPr lang="en-US" smtClean="0"/>
              <a:t>Click to edit Master text styles</a:t>
            </a:r>
          </a:p>
        </p:txBody>
      </p:sp>
      <p:sp>
        <p:nvSpPr>
          <p:cNvPr id="8" name="Text Placeholder 7"/>
          <p:cNvSpPr>
            <a:spLocks noGrp="1"/>
          </p:cNvSpPr>
          <p:nvPr>
            <p:ph type="body" sz="quarter" idx="14"/>
          </p:nvPr>
        </p:nvSpPr>
        <p:spPr>
          <a:xfrm>
            <a:off x="7062788" y="1978025"/>
            <a:ext cx="9144000" cy="6423025"/>
          </a:xfrm>
        </p:spPr>
        <p:txBody>
          <a:bodyPr/>
          <a:lstStyle>
            <a:lvl1pPr marL="0" indent="0">
              <a:lnSpc>
                <a:spcPts val="4800"/>
              </a:lnSpc>
              <a:spcBef>
                <a:spcPts val="0"/>
              </a:spcBef>
              <a:spcAft>
                <a:spcPts val="1200"/>
              </a:spcAft>
              <a:buNone/>
              <a:defRPr sz="4000"/>
            </a:lvl1pPr>
          </a:lstStyle>
          <a:p>
            <a:pPr lvl="0"/>
            <a:r>
              <a:rPr lang="en-US" smtClean="0"/>
              <a:t>Click to edit Master text styles</a:t>
            </a:r>
          </a:p>
        </p:txBody>
      </p:sp>
    </p:spTree>
    <p:extLst>
      <p:ext uri="{BB962C8B-B14F-4D97-AF65-F5344CB8AC3E}">
        <p14:creationId xmlns:p14="http://schemas.microsoft.com/office/powerpoint/2010/main" val="31591216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element with bulleted list small">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sz="4000" cap="none"/>
            </a:lvl1pPr>
          </a:lstStyle>
          <a:p>
            <a:r>
              <a:rPr lang="en-US" dirty="0" smtClean="0"/>
              <a:t>Click to edit Master title style</a:t>
            </a:r>
            <a:endParaRPr lang="en-US" dirty="0"/>
          </a:p>
        </p:txBody>
      </p:sp>
      <p:sp>
        <p:nvSpPr>
          <p:cNvPr id="3" name="Content Placeholder 2"/>
          <p:cNvSpPr>
            <a:spLocks noGrp="1"/>
          </p:cNvSpPr>
          <p:nvPr>
            <p:ph idx="1"/>
          </p:nvPr>
        </p:nvSpPr>
        <p:spPr>
          <a:xfrm>
            <a:off x="541346" y="1911090"/>
            <a:ext cx="15877477" cy="6848735"/>
          </a:xfrm>
        </p:spPr>
        <p:txBody>
          <a:bodyPr/>
          <a:lstStyle>
            <a:lvl1pPr>
              <a:defRPr sz="3200"/>
            </a:lvl1pPr>
            <a:lvl2pPr>
              <a:defRPr sz="3200"/>
            </a:lvl2pPr>
            <a:lvl3pPr>
              <a:defRPr sz="3200"/>
            </a:lvl3pPr>
            <a:lvl4pPr>
              <a:defRPr sz="2800">
                <a:solidFill>
                  <a:schemeClr val="bg2">
                    <a:lumMod val="75000"/>
                  </a:schemeClr>
                </a:solidFill>
              </a:defRPr>
            </a:lvl4pPr>
            <a:lvl5pPr>
              <a:defRPr sz="28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0"/>
          </p:nvPr>
        </p:nvSpPr>
        <p:spPr/>
        <p:txBody>
          <a:bodyPr/>
          <a:lstStyle/>
          <a:p>
            <a:pPr>
              <a:defRPr/>
            </a:pPr>
            <a:r>
              <a:rPr lang="en-US" dirty="0" smtClean="0"/>
              <a:t>©2015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28224316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imated main">
    <p:bg>
      <p:bgPr>
        <a:gradFill>
          <a:gsLst>
            <a:gs pos="0">
              <a:srgbClr val="ECECEC"/>
            </a:gs>
            <a:gs pos="100000">
              <a:srgbClr val="C9C9C9"/>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03" y="6206248"/>
            <a:ext cx="6571528" cy="6069760"/>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49746" y="6370640"/>
            <a:ext cx="2191060" cy="2023762"/>
          </a:xfrm>
          <a:prstGeom prst="rect">
            <a:avLst/>
          </a:prstGeom>
        </p:spPr>
      </p:pic>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4346" y="1417952"/>
            <a:ext cx="6055622" cy="5593246"/>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0781" y="-2855032"/>
            <a:ext cx="8490780" cy="7842468"/>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863" y="3693123"/>
            <a:ext cx="5008662" cy="4626226"/>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576" y="2754599"/>
            <a:ext cx="1261606" cy="1165276"/>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49516" y="1379334"/>
            <a:ext cx="7414574" cy="5838528"/>
          </a:xfrm>
          <a:prstGeom prst="rect">
            <a:avLst/>
          </a:prstGeom>
        </p:spPr>
      </p:pic>
    </p:spTree>
    <p:extLst>
      <p:ext uri="{BB962C8B-B14F-4D97-AF65-F5344CB8AC3E}">
        <p14:creationId xmlns:p14="http://schemas.microsoft.com/office/powerpoint/2010/main" val="7839318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indefinite" fill="hold" nodeType="withEffect">
                                  <p:stCondLst>
                                    <p:cond delay="0"/>
                                  </p:stCondLst>
                                  <p:childTnLst>
                                    <p:animMotion origin="layout" path="M -1.94228E-6 1.72638E-6 C 0.00706 -0.00098 0.01631 -0.00766 0.02071 -0.00326 L 0.03088 0.00684 C 0.0328 0.00912 0.03491 0.00309 0.03756 0.00244 C 0.04004 0.00179 0.04535 0.00684 0.04618 0.00277 C 0.04535 -0.00082 0.04645 -0.00358 0.04379 -0.00424 C 0.04105 -0.00505 0.03527 -0.00228 0.03088 -0.00082 C 0.0263 0.00032 0.02089 -0.00033 0.01723 0.00293 C 0.01292 0.00749 0.01347 0.00244 0.00358 0.00293 C -0.0065 0.00244 -0.00559 0.00602 -0.00943 0.00179 C -0.01282 -0.00163 -0.03188 0.00244 -0.03472 -0.00082 C -0.03729 -0.00277 -0.03811 1.72638E-6 -0.04022 0.00081 C -0.0426 0.0013 -0.04837 0.00032 -0.04837 0.00374 C -0.04837 0.0083 -0.03894 0.00716 -0.03683 0.00749 C -0.03463 0.00798 -0.03188 0.007 -0.0295 0.00488 C -0.02602 0.00146 -0.02556 0.00635 -0.02217 0.00293 C -0.01511 0.00065 -0.00724 0.00114 -1.94228E-6 1.72638E-6 Z " pathEditMode="relative" rAng="0" ptsTypes="AAAAAAAAAAAAAAAAA">
                                      <p:cBhvr>
                                        <p:cTn id="6" dur="59000" fill="hold"/>
                                        <p:tgtEl>
                                          <p:spTgt spid="6"/>
                                        </p:tgtEl>
                                        <p:attrNameLst>
                                          <p:attrName>ppt_x</p:attrName>
                                          <p:attrName>ppt_y</p:attrName>
                                        </p:attrNameLst>
                                      </p:cBhvr>
                                      <p:rCtr x="-110" y="130"/>
                                    </p:animMotion>
                                  </p:childTnLst>
                                </p:cTn>
                              </p:par>
                              <p:par>
                                <p:cTn id="7" presetID="26" presetClass="path" presetSubtype="0" repeatCount="indefinite" fill="hold" nodeType="withEffect">
                                  <p:stCondLst>
                                    <p:cond delay="0"/>
                                  </p:stCondLst>
                                  <p:childTnLst>
                                    <p:animMotion origin="layout" path="M -3.14705E-6 1.88925E-6 C -3.14705E-6 0.0044 0.02172 0.0101 0.02694 0.01091 C 0.03225 0.01172 0.03207 0.00765 0.03225 0.00537 C 0.03244 0.00407 0.02767 -0.00358 0.03106 -0.00749 C 0.03134 -0.0101 0.0569 -0.01238 0.05809 -0.00847 C 0.05845 -0.00473 0.04004 0.01514 0.03702 0.01922 C 0.03463 0.02345 -0.012 0.0013 -0.012 0.0026 C -0.012 0.00391 0.05103 0.01205 0.05076 0.00961 C 0.05058 0.00847 0.04233 -0.00261 0.04206 -0.00375 C 0.04187 -0.00635 0.02795 -0.0114 0.0252 -0.0114 C 0.02291 -0.0114 -3.14705E-6 -0.00473 -3.14705E-6 1.88925E-6 Z " pathEditMode="relative" rAng="0" ptsTypes="AAAAAAAAAAA">
                                      <p:cBhvr>
                                        <p:cTn id="8" dur="59000" fill="hold"/>
                                        <p:tgtEl>
                                          <p:spTgt spid="15"/>
                                        </p:tgtEl>
                                        <p:attrNameLst>
                                          <p:attrName>ppt_x</p:attrName>
                                          <p:attrName>ppt_y</p:attrName>
                                        </p:attrNameLst>
                                      </p:cBhvr>
                                      <p:rCtr x="2300" y="407"/>
                                    </p:animMotion>
                                  </p:childTnLst>
                                </p:cTn>
                              </p:par>
                              <p:par>
                                <p:cTn id="9" presetID="26" presetClass="path" presetSubtype="0" repeatCount="indefinite" autoRev="1" fill="hold" nodeType="withEffect">
                                  <p:stCondLst>
                                    <p:cond delay="0"/>
                                  </p:stCondLst>
                                  <p:childTnLst>
                                    <p:animMotion origin="layout" path="M 1.388E-6 3.32248E-6 C 0.00366 -0.00179 0.01072 -0.00163 0.01163 0.00049 C 0.01237 0.00228 0.00394 0.00716 0.00183 0.00716 C 0.00091 0.00733 -0.00092 0.00733 -0.00083 0.01237 C -0.00302 0.01254 0.00623 0.02426 0.00934 0.02475 C 0.01264 0.02475 0.01814 0.00912 0.02153 0.0083 C 0.0251 0.00716 0.01731 0.00456 0.0153 0.00635 C 0.01301 0.00847 0.01026 0.01938 0.00815 0.01938 C 0.00724 0.01905 0.00357 0.02508 0.00275 0.02508 C 0.00046 0.02508 -0.00944 0.01368 -0.0099 0.00944 C -0.01035 0.00505 -0.00348 0.00114 1.388E-6 3.32248E-6 Z " pathEditMode="relative" rAng="16200000" ptsTypes="AAAAAAAAAAA">
                                      <p:cBhvr>
                                        <p:cTn id="10" dur="59000" fill="hold"/>
                                        <p:tgtEl>
                                          <p:spTgt spid="16"/>
                                        </p:tgtEl>
                                        <p:attrNameLst>
                                          <p:attrName>ppt_x</p:attrName>
                                          <p:attrName>ppt_y</p:attrName>
                                        </p:attrNameLst>
                                      </p:cBhvr>
                                      <p:rCtr x="623" y="1205"/>
                                    </p:animMotion>
                                  </p:childTnLst>
                                </p:cTn>
                              </p:par>
                              <p:par>
                                <p:cTn id="11" presetID="22" presetClass="path" presetSubtype="0" repeatCount="indefinite" fill="hold" nodeType="withEffect">
                                  <p:stCondLst>
                                    <p:cond delay="0"/>
                                  </p:stCondLst>
                                  <p:childTnLst>
                                    <p:animMotion origin="layout" path="M -0.00018 -0.00033 C -0.00522 -0.00342 -0.0022 -0.01873 -0.0043 -0.02883 C -0.00641 -0.03941 -0.00604 -0.05244 -0.00293 -0.05896 C -0.00201 -0.0601 0.00449 -0.07248 0.00578 -0.07492 C 0.00862 -0.07899 0.0208 -0.08013 0.01961 -0.08534 C 0.01814 -0.09121 0.0033 -0.08844 -0.00302 -0.09365 C -0.00879 -0.09886 -0.01521 -0.09479 -0.01401 -0.08779 C -0.01328 -0.0816 -0.01319 -0.01954 -0.00989 -0.01743 C -0.00888 -0.01661 0.00687 -0.01954 0.0088 -0.01808 C 0.01219 -0.01384 0.02053 -0.04186 0.02263 -0.01629 C 0.02392 0.00521 0.00358 0.00032 -0.00018 -0.00033 Z " pathEditMode="relative" rAng="10440000" ptsTypes="AAAAAAAAAAA">
                                      <p:cBhvr>
                                        <p:cTn id="12" dur="59000" fill="hold"/>
                                        <p:tgtEl>
                                          <p:spTgt spid="11"/>
                                        </p:tgtEl>
                                        <p:attrNameLst>
                                          <p:attrName>ppt_x</p:attrName>
                                          <p:attrName>ppt_y</p:attrName>
                                        </p:attrNameLst>
                                      </p:cBhvr>
                                      <p:rCtr x="467" y="-4805"/>
                                    </p:animMotion>
                                  </p:childTnLst>
                                </p:cTn>
                              </p:par>
                              <p:par>
                                <p:cTn id="13" presetID="1" presetClass="path" presetSubtype="0" repeatCount="indefinite" fill="hold" nodeType="withEffect">
                                  <p:stCondLst>
                                    <p:cond delay="0"/>
                                  </p:stCondLst>
                                  <p:childTnLst>
                                    <p:animMotion origin="layout" path="M 0.00046 -0.00016 C 0.00458 0.02199 0.00724 0.0798 0.00669 0.08469 C 0.00632 0.08941 -2.80348E-6 0.09967 -0.00275 0.02866 C -0.01099 -0.03322 -0.02125 -0.04251 -0.02089 -0.04723 C -0.02034 -0.05212 -0.00421 -0.02215 0.00046 -0.00016 Z " pathEditMode="relative" rAng="4800000" ptsTypes="AAAAA">
                                      <p:cBhvr>
                                        <p:cTn id="14" dur="59000" fill="hold"/>
                                        <p:tgtEl>
                                          <p:spTgt spid="13"/>
                                        </p:tgtEl>
                                        <p:attrNameLst>
                                          <p:attrName>ppt_x</p:attrName>
                                          <p:attrName>ppt_y</p:attrName>
                                        </p:attrNameLst>
                                      </p:cBhvr>
                                      <p:rCtr x="-605" y="1954"/>
                                    </p:animMotion>
                                  </p:childTnLst>
                                </p:cTn>
                              </p:par>
                              <p:par>
                                <p:cTn id="15" presetID="26" presetClass="path" presetSubtype="0" repeatCount="indefinite" fill="hold" nodeType="withEffect">
                                  <p:stCondLst>
                                    <p:cond delay="0"/>
                                  </p:stCondLst>
                                  <p:childTnLst>
                                    <p:animMotion origin="layout" path="M -4.78699E-6 3.74593E-6 C 0.00101 0.01596 0.01869 0.02052 0.0263 0.02052 C 0.03381 0.02052 0.04316 0.00456 0.0459 -0.00114 C 0.04682 -0.00473 0.05562 -0.00114 0.05662 -0.00391 C 0.05919 -0.00896 0.07788 -0.01336 0.08603 -0.01629 C 0.09391 -0.01971 0.10646 -0.03795 0.10472 -0.02281 C 0.10289 -0.00864 0.08878 -0.04088 0.08072 -0.04333 C 0.07266 -0.04528 0.05846 -0.02851 0.05571 -0.03437 C 0.05479 -0.03632 0.03399 -0.02965 0.03308 -0.03241 C 0.02859 -0.0316 0.0307 -0.01515 0.01283 -0.01515 C -0.00192 -0.01515 -0.00119 -0.01808 -4.78699E-6 3.74593E-6 Z " pathEditMode="relative" rAng="0" ptsTypes="AAAAAAAAAAA">
                                      <p:cBhvr>
                                        <p:cTn id="16" dur="59000" fill="hold"/>
                                        <p:tgtEl>
                                          <p:spTgt spid="14"/>
                                        </p:tgtEl>
                                        <p:attrNameLst>
                                          <p:attrName>ppt_x</p:attrName>
                                          <p:attrName>ppt_y</p:attrName>
                                        </p:attrNameLst>
                                      </p:cBhvr>
                                      <p:rCtr x="5204" y="-1156"/>
                                    </p:animMotion>
                                  </p:childTnLst>
                                </p:cTn>
                              </p:par>
                              <p:par>
                                <p:cTn id="17" presetID="6" presetClass="emph" presetSubtype="0" repeatCount="indefinite" accel="26000" autoRev="1" fill="hold" nodeType="withEffect">
                                  <p:stCondLst>
                                    <p:cond delay="0"/>
                                  </p:stCondLst>
                                  <p:childTnLst>
                                    <p:animScale>
                                      <p:cBhvr>
                                        <p:cTn id="18" dur="30000" fill="hold"/>
                                        <p:tgtEl>
                                          <p:spTgt spid="6"/>
                                        </p:tgtEl>
                                      </p:cBhvr>
                                      <p:by x="110000" y="110000"/>
                                    </p:animScale>
                                  </p:childTnLst>
                                </p:cTn>
                              </p:par>
                              <p:par>
                                <p:cTn id="19" presetID="6" presetClass="emph" presetSubtype="0" repeatCount="indefinite" autoRev="1" fill="hold" nodeType="withEffect">
                                  <p:stCondLst>
                                    <p:cond delay="0"/>
                                  </p:stCondLst>
                                  <p:childTnLst>
                                    <p:animScale>
                                      <p:cBhvr>
                                        <p:cTn id="20" dur="15000" fill="hold"/>
                                        <p:tgtEl>
                                          <p:spTgt spid="14"/>
                                        </p:tgtEl>
                                      </p:cBhvr>
                                      <p:by x="115000" y="115000"/>
                                    </p:animScale>
                                  </p:childTnLst>
                                </p:cTn>
                              </p:par>
                              <p:par>
                                <p:cTn id="21" presetID="6" presetClass="emph" presetSubtype="0" repeatCount="indefinite" accel="24000" autoRev="1" fill="hold" nodeType="withEffect">
                                  <p:stCondLst>
                                    <p:cond delay="0"/>
                                  </p:stCondLst>
                                  <p:childTnLst>
                                    <p:animScale>
                                      <p:cBhvr>
                                        <p:cTn id="22" dur="10000" fill="hold"/>
                                        <p:tgtEl>
                                          <p:spTgt spid="16"/>
                                        </p:tgtEl>
                                      </p:cBhvr>
                                      <p:by x="80000" y="80000"/>
                                    </p:animScale>
                                  </p:childTnLst>
                                </p:cTn>
                              </p:par>
                              <p:par>
                                <p:cTn id="23" presetID="6" presetClass="emph" presetSubtype="0" repeatCount="indefinite" accel="21000" autoRev="1" fill="hold" nodeType="withEffect">
                                  <p:stCondLst>
                                    <p:cond delay="0"/>
                                  </p:stCondLst>
                                  <p:childTnLst>
                                    <p:animScale>
                                      <p:cBhvr>
                                        <p:cTn id="24" dur="30000" fill="hold"/>
                                        <p:tgtEl>
                                          <p:spTgt spid="11"/>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imated alternate">
    <p:bg>
      <p:bgPr>
        <a:gradFill>
          <a:gsLst>
            <a:gs pos="0">
              <a:srgbClr val="ECECEC"/>
            </a:gs>
            <a:gs pos="100000">
              <a:srgbClr val="C9C9C9"/>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03" y="6206248"/>
            <a:ext cx="6571528" cy="6069760"/>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49746" y="6370640"/>
            <a:ext cx="2191060" cy="2023762"/>
          </a:xfrm>
          <a:prstGeom prst="rect">
            <a:avLst/>
          </a:prstGeom>
        </p:spPr>
      </p:pic>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4346" y="1417952"/>
            <a:ext cx="6055622" cy="5593246"/>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0781" y="-2855032"/>
            <a:ext cx="8490780" cy="7842468"/>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863" y="3693123"/>
            <a:ext cx="5008662" cy="4626226"/>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576" y="2754599"/>
            <a:ext cx="1261606" cy="1165276"/>
          </a:xfrm>
          <a:prstGeom prst="rect">
            <a:avLst/>
          </a:prstGeom>
        </p:spPr>
      </p:pic>
      <p:sp>
        <p:nvSpPr>
          <p:cNvPr id="9" name="Title 1"/>
          <p:cNvSpPr>
            <a:spLocks noGrp="1"/>
          </p:cNvSpPr>
          <p:nvPr>
            <p:ph type="ctrTitle"/>
          </p:nvPr>
        </p:nvSpPr>
        <p:spPr>
          <a:xfrm>
            <a:off x="846114" y="2249589"/>
            <a:ext cx="13825230" cy="3001546"/>
          </a:xfrm>
        </p:spPr>
        <p:txBody>
          <a:bodyPr>
            <a:normAutofit/>
          </a:bodyPr>
          <a:lstStyle>
            <a:lvl1pPr>
              <a:defRPr sz="7200" b="1" cap="none">
                <a:solidFill>
                  <a:schemeClr val="tx1">
                    <a:lumMod val="75000"/>
                  </a:schemeClr>
                </a:solidFill>
              </a:defRPr>
            </a:lvl1pPr>
          </a:lstStyle>
          <a:p>
            <a:r>
              <a:rPr lang="en-US" dirty="0" smtClean="0"/>
              <a:t>Click to edit Master title style</a:t>
            </a:r>
            <a:endParaRPr lang="en-US" dirty="0"/>
          </a:p>
        </p:txBody>
      </p:sp>
      <p:sp>
        <p:nvSpPr>
          <p:cNvPr id="10"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chemeClr val="tx1">
                    <a:lumMod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12" name="Picture 2" descr="logo-brightco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4413" y="1039813"/>
            <a:ext cx="3627437"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5330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indefinite" fill="hold" nodeType="withEffect">
                                  <p:stCondLst>
                                    <p:cond delay="0"/>
                                  </p:stCondLst>
                                  <p:childTnLst>
                                    <p:animMotion origin="layout" path="M -1.94228E-6 1.72638E-6 C 0.00706 -0.00098 0.01631 -0.00766 0.02071 -0.00326 L 0.03088 0.00684 C 0.0328 0.00912 0.03491 0.00309 0.03756 0.00244 C 0.04004 0.00179 0.04535 0.00684 0.04618 0.00277 C 0.04535 -0.00082 0.04645 -0.00358 0.04379 -0.00424 C 0.04105 -0.00505 0.03527 -0.00228 0.03088 -0.00082 C 0.0263 0.00032 0.02089 -0.00033 0.01723 0.00293 C 0.01292 0.00749 0.01347 0.00244 0.00358 0.00293 C -0.0065 0.00244 -0.00559 0.00602 -0.00943 0.00179 C -0.01282 -0.00163 -0.03188 0.00244 -0.03472 -0.00082 C -0.03729 -0.00277 -0.03811 1.72638E-6 -0.04022 0.00081 C -0.0426 0.0013 -0.04837 0.00032 -0.04837 0.00374 C -0.04837 0.0083 -0.03894 0.00716 -0.03683 0.00749 C -0.03463 0.00798 -0.03188 0.007 -0.0295 0.00488 C -0.02602 0.00146 -0.02556 0.00635 -0.02217 0.00293 C -0.01511 0.00065 -0.00724 0.00114 -1.94228E-6 1.72638E-6 Z " pathEditMode="relative" rAng="0" ptsTypes="AAAAAAAAAAAAAAAAA">
                                      <p:cBhvr>
                                        <p:cTn id="6" dur="59000" fill="hold"/>
                                        <p:tgtEl>
                                          <p:spTgt spid="6"/>
                                        </p:tgtEl>
                                        <p:attrNameLst>
                                          <p:attrName>ppt_x</p:attrName>
                                          <p:attrName>ppt_y</p:attrName>
                                        </p:attrNameLst>
                                      </p:cBhvr>
                                      <p:rCtr x="-110" y="130"/>
                                    </p:animMotion>
                                  </p:childTnLst>
                                </p:cTn>
                              </p:par>
                              <p:par>
                                <p:cTn id="7" presetID="26" presetClass="path" presetSubtype="0" repeatCount="indefinite" fill="hold" nodeType="withEffect">
                                  <p:stCondLst>
                                    <p:cond delay="0"/>
                                  </p:stCondLst>
                                  <p:childTnLst>
                                    <p:animMotion origin="layout" path="M -3.14705E-6 1.88925E-6 C -3.14705E-6 0.0044 0.02172 0.0101 0.02694 0.01091 C 0.03225 0.01172 0.03207 0.00765 0.03225 0.00537 C 0.03244 0.00407 0.02767 -0.00358 0.03106 -0.00749 C 0.03134 -0.0101 0.0569 -0.01238 0.05809 -0.00847 C 0.05845 -0.00473 0.04004 0.01514 0.03702 0.01922 C 0.03463 0.02345 -0.012 0.0013 -0.012 0.0026 C -0.012 0.00391 0.05103 0.01205 0.05076 0.00961 C 0.05058 0.00847 0.04233 -0.00261 0.04206 -0.00375 C 0.04187 -0.00635 0.02795 -0.0114 0.0252 -0.0114 C 0.02291 -0.0114 -3.14705E-6 -0.00473 -3.14705E-6 1.88925E-6 Z " pathEditMode="relative" rAng="0" ptsTypes="AAAAAAAAAAA">
                                      <p:cBhvr>
                                        <p:cTn id="8" dur="59000" fill="hold"/>
                                        <p:tgtEl>
                                          <p:spTgt spid="15"/>
                                        </p:tgtEl>
                                        <p:attrNameLst>
                                          <p:attrName>ppt_x</p:attrName>
                                          <p:attrName>ppt_y</p:attrName>
                                        </p:attrNameLst>
                                      </p:cBhvr>
                                      <p:rCtr x="2300" y="407"/>
                                    </p:animMotion>
                                  </p:childTnLst>
                                </p:cTn>
                              </p:par>
                              <p:par>
                                <p:cTn id="9" presetID="26" presetClass="path" presetSubtype="0" repeatCount="indefinite" autoRev="1" fill="hold" nodeType="withEffect">
                                  <p:stCondLst>
                                    <p:cond delay="0"/>
                                  </p:stCondLst>
                                  <p:childTnLst>
                                    <p:animMotion origin="layout" path="M 1.388E-6 3.32248E-6 C 0.00366 -0.00179 0.01072 -0.00163 0.01163 0.00049 C 0.01237 0.00228 0.00394 0.00716 0.00183 0.00716 C 0.00091 0.00733 -0.00092 0.00733 -0.00083 0.01237 C -0.00302 0.01254 0.00623 0.02426 0.00934 0.02475 C 0.01264 0.02475 0.01814 0.00912 0.02153 0.0083 C 0.0251 0.00716 0.01731 0.00456 0.0153 0.00635 C 0.01301 0.00847 0.01026 0.01938 0.00815 0.01938 C 0.00724 0.01905 0.00357 0.02508 0.00275 0.02508 C 0.00046 0.02508 -0.00944 0.01368 -0.0099 0.00944 C -0.01035 0.00505 -0.00348 0.00114 1.388E-6 3.32248E-6 Z " pathEditMode="relative" rAng="16200000" ptsTypes="AAAAAAAAAAA">
                                      <p:cBhvr>
                                        <p:cTn id="10" dur="59000" fill="hold"/>
                                        <p:tgtEl>
                                          <p:spTgt spid="16"/>
                                        </p:tgtEl>
                                        <p:attrNameLst>
                                          <p:attrName>ppt_x</p:attrName>
                                          <p:attrName>ppt_y</p:attrName>
                                        </p:attrNameLst>
                                      </p:cBhvr>
                                      <p:rCtr x="623" y="1205"/>
                                    </p:animMotion>
                                  </p:childTnLst>
                                </p:cTn>
                              </p:par>
                              <p:par>
                                <p:cTn id="11" presetID="22" presetClass="path" presetSubtype="0" repeatCount="indefinite" fill="hold" nodeType="withEffect">
                                  <p:stCondLst>
                                    <p:cond delay="0"/>
                                  </p:stCondLst>
                                  <p:childTnLst>
                                    <p:animMotion origin="layout" path="M -3.24324E-6 1.00977E-6 C -0.00504 -0.0031 -0.00201 -0.0184 -0.00412 -0.0285 C -0.00623 -0.03909 -0.00586 -0.05212 -0.00275 -0.05863 C -0.00183 -0.05977 0.00468 -0.07215 0.00596 -0.07459 C 0.0088 -0.07867 0.02098 -0.07981 0.01979 -0.08502 C 0.01833 -0.09088 0.00348 -0.08811 -0.00275 -0.09332 C -0.00861 -0.09854 -0.01502 -0.09446 -0.01383 -0.08746 C -0.0131 -0.08127 -0.01291 -0.01922 -0.00971 -0.0171 C -0.0087 -0.01629 0.00706 -0.01922 0.00898 -0.01775 C 0.01237 -0.01352 0.02071 -0.04153 0.02282 -0.01596 C 0.0241 0.00554 0.00376 0.00065 -3.24324E-6 1.00977E-6 Z " pathEditMode="relative" rAng="10440000" ptsTypes="AAAAAAAAAAA">
                                      <p:cBhvr>
                                        <p:cTn id="12" dur="59000" fill="hold"/>
                                        <p:tgtEl>
                                          <p:spTgt spid="11"/>
                                        </p:tgtEl>
                                        <p:attrNameLst>
                                          <p:attrName>ppt_x</p:attrName>
                                          <p:attrName>ppt_y</p:attrName>
                                        </p:attrNameLst>
                                      </p:cBhvr>
                                      <p:rCtr x="467" y="-4805"/>
                                    </p:animMotion>
                                  </p:childTnLst>
                                </p:cTn>
                              </p:par>
                              <p:par>
                                <p:cTn id="13" presetID="1" presetClass="path" presetSubtype="0" repeatCount="indefinite" fill="hold" nodeType="withEffect">
                                  <p:stCondLst>
                                    <p:cond delay="0"/>
                                  </p:stCondLst>
                                  <p:childTnLst>
                                    <p:animMotion origin="layout" path="M 8.71965E-5 -0.00016 C 0.0044 0.02199 0.00687 0.07997 0.00632 0.08469 C 0.00596 0.08941 -0.00027 0.09967 -0.00293 0.02866 C -0.01127 -0.0329 -0.02144 -0.04251 -0.02107 -0.04723 C -0.02052 -0.05212 -0.00458 -0.02215 8.71965E-5 -0.00016 Z " pathEditMode="relative" rAng="4800000" ptsTypes="AAAAA">
                                      <p:cBhvr>
                                        <p:cTn id="14" dur="59000" fill="hold"/>
                                        <p:tgtEl>
                                          <p:spTgt spid="13"/>
                                        </p:tgtEl>
                                        <p:attrNameLst>
                                          <p:attrName>ppt_x</p:attrName>
                                          <p:attrName>ppt_y</p:attrName>
                                        </p:attrNameLst>
                                      </p:cBhvr>
                                      <p:rCtr x="-586" y="1954"/>
                                    </p:animMotion>
                                  </p:childTnLst>
                                </p:cTn>
                              </p:par>
                              <p:par>
                                <p:cTn id="15" presetID="26" presetClass="path" presetSubtype="0" repeatCount="indefinite" fill="hold" nodeType="withEffect">
                                  <p:stCondLst>
                                    <p:cond delay="0"/>
                                  </p:stCondLst>
                                  <p:childTnLst>
                                    <p:animMotion origin="layout" path="M -4.78699E-6 3.74593E-6 C 0.00101 0.01596 0.01869 0.02052 0.0263 0.02052 C 0.03381 0.02052 0.04316 0.00456 0.0459 -0.00114 C 0.04682 -0.00473 0.05562 -0.00114 0.05662 -0.00391 C 0.05919 -0.00896 0.07788 -0.01336 0.08603 -0.01629 C 0.09391 -0.01971 0.10646 -0.03795 0.10472 -0.02281 C 0.10289 -0.00864 0.08878 -0.04088 0.08072 -0.04333 C 0.07266 -0.04528 0.05846 -0.02851 0.05571 -0.03437 C 0.05479 -0.03632 0.03399 -0.02965 0.03308 -0.03241 C 0.02859 -0.0316 0.0307 -0.01515 0.01283 -0.01515 C -0.00192 -0.01515 -0.00119 -0.01808 -4.78699E-6 3.74593E-6 Z " pathEditMode="relative" rAng="0" ptsTypes="AAAAAAAAAAA">
                                      <p:cBhvr>
                                        <p:cTn id="16" dur="59000" fill="hold"/>
                                        <p:tgtEl>
                                          <p:spTgt spid="14"/>
                                        </p:tgtEl>
                                        <p:attrNameLst>
                                          <p:attrName>ppt_x</p:attrName>
                                          <p:attrName>ppt_y</p:attrName>
                                        </p:attrNameLst>
                                      </p:cBhvr>
                                      <p:rCtr x="5204" y="-1156"/>
                                    </p:animMotion>
                                  </p:childTnLst>
                                </p:cTn>
                              </p:par>
                              <p:par>
                                <p:cTn id="17" presetID="6" presetClass="emph" presetSubtype="0" repeatCount="indefinite" accel="26000" autoRev="1" fill="hold" nodeType="withEffect">
                                  <p:stCondLst>
                                    <p:cond delay="0"/>
                                  </p:stCondLst>
                                  <p:childTnLst>
                                    <p:animScale>
                                      <p:cBhvr>
                                        <p:cTn id="18" dur="30000" fill="hold"/>
                                        <p:tgtEl>
                                          <p:spTgt spid="6"/>
                                        </p:tgtEl>
                                      </p:cBhvr>
                                      <p:by x="110000" y="110000"/>
                                    </p:animScale>
                                  </p:childTnLst>
                                </p:cTn>
                              </p:par>
                              <p:par>
                                <p:cTn id="19" presetID="6" presetClass="emph" presetSubtype="0" repeatCount="indefinite" autoRev="1" fill="hold" nodeType="withEffect">
                                  <p:stCondLst>
                                    <p:cond delay="0"/>
                                  </p:stCondLst>
                                  <p:childTnLst>
                                    <p:animScale>
                                      <p:cBhvr>
                                        <p:cTn id="20" dur="15000" fill="hold"/>
                                        <p:tgtEl>
                                          <p:spTgt spid="14"/>
                                        </p:tgtEl>
                                      </p:cBhvr>
                                      <p:by x="115000" y="115000"/>
                                    </p:animScale>
                                  </p:childTnLst>
                                </p:cTn>
                              </p:par>
                              <p:par>
                                <p:cTn id="21" presetID="6" presetClass="emph" presetSubtype="0" repeatCount="indefinite" accel="24000" autoRev="1" fill="hold" nodeType="withEffect">
                                  <p:stCondLst>
                                    <p:cond delay="0"/>
                                  </p:stCondLst>
                                  <p:childTnLst>
                                    <p:animScale>
                                      <p:cBhvr>
                                        <p:cTn id="22" dur="10000" fill="hold"/>
                                        <p:tgtEl>
                                          <p:spTgt spid="16"/>
                                        </p:tgtEl>
                                      </p:cBhvr>
                                      <p:by x="80000" y="80000"/>
                                    </p:animScale>
                                  </p:childTnLst>
                                </p:cTn>
                              </p:par>
                              <p:par>
                                <p:cTn id="23" presetID="6" presetClass="emph" presetSubtype="0" repeatCount="indefinite" accel="21000" autoRev="1" fill="hold" nodeType="withEffect">
                                  <p:stCondLst>
                                    <p:cond delay="0"/>
                                  </p:stCondLst>
                                  <p:childTnLst>
                                    <p:animScale>
                                      <p:cBhvr>
                                        <p:cTn id="24" dur="30000" fill="hold"/>
                                        <p:tgtEl>
                                          <p:spTgt spid="11"/>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dia solution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797425"/>
            <a:ext cx="17327563" cy="4949825"/>
          </a:xfrm>
          <a:prstGeom prst="rect">
            <a:avLst/>
          </a:prstGeom>
          <a:gradFill flip="none" rotWithShape="1">
            <a:gsLst>
              <a:gs pos="0">
                <a:srgbClr val="000000"/>
              </a:gs>
              <a:gs pos="100000">
                <a:srgbClr val="000000">
                  <a:alpha val="0"/>
                </a:srgb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a:stretch>
            <a:fillRect/>
          </a:stretch>
        </p:blipFill>
        <p:spPr>
          <a:xfrm>
            <a:off x="15665567" y="-15240"/>
            <a:ext cx="661667" cy="1442435"/>
          </a:xfrm>
          <a:prstGeom prst="rect">
            <a:avLst/>
          </a:prstGeom>
        </p:spPr>
      </p:pic>
      <p:sp>
        <p:nvSpPr>
          <p:cNvPr id="10" name="Title 1"/>
          <p:cNvSpPr>
            <a:spLocks noGrp="1"/>
          </p:cNvSpPr>
          <p:nvPr>
            <p:ph type="ctrTitle"/>
          </p:nvPr>
        </p:nvSpPr>
        <p:spPr>
          <a:xfrm>
            <a:off x="662781" y="8120507"/>
            <a:ext cx="14912157" cy="1096518"/>
          </a:xfrm>
        </p:spPr>
        <p:txBody>
          <a:bodyPr anchor="t">
            <a:normAutofit/>
          </a:bodyPr>
          <a:lstStyle>
            <a:lvl1pPr algn="l">
              <a:lnSpc>
                <a:spcPts val="3600"/>
              </a:lnSpc>
              <a:defRPr sz="3200" b="0" cap="none">
                <a:solidFill>
                  <a:srgbClr val="FFFFFF"/>
                </a:solidFill>
              </a:defRPr>
            </a:lvl1pPr>
          </a:lstStyle>
          <a:p>
            <a:r>
              <a:rPr lang="en-US" dirty="0" smtClean="0"/>
              <a:t>Click to edit Master title style</a:t>
            </a:r>
            <a:endParaRPr lang="en-US" dirty="0"/>
          </a:p>
        </p:txBody>
      </p:sp>
      <p:pic>
        <p:nvPicPr>
          <p:cNvPr id="3" name="Picture 2" descr="brightcove_ppt_medi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2619" y="6218683"/>
            <a:ext cx="6992436" cy="1909762"/>
          </a:xfrm>
          <a:prstGeom prst="rect">
            <a:avLst/>
          </a:prstGeom>
        </p:spPr>
      </p:pic>
    </p:spTree>
    <p:extLst>
      <p:ext uri="{BB962C8B-B14F-4D97-AF65-F5344CB8AC3E}">
        <p14:creationId xmlns:p14="http://schemas.microsoft.com/office/powerpoint/2010/main" val="22055005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cap="none"/>
            </a:lvl1pPr>
          </a:lstStyle>
          <a:p>
            <a:r>
              <a:rPr lang="en-US" smtClean="0"/>
              <a:t>Click to edit Master title style</a:t>
            </a:r>
            <a:endParaRPr lang="en-US" dirty="0"/>
          </a:p>
        </p:txBody>
      </p:sp>
      <p:sp>
        <p:nvSpPr>
          <p:cNvPr id="6" name="Footer Placeholder 5"/>
          <p:cNvSpPr>
            <a:spLocks noGrp="1"/>
          </p:cNvSpPr>
          <p:nvPr>
            <p:ph type="ftr" sz="quarter" idx="10"/>
          </p:nvPr>
        </p:nvSpPr>
        <p:spPr/>
        <p:txBody>
          <a:bodyPr/>
          <a:lstStyle/>
          <a:p>
            <a:pPr>
              <a:defRPr/>
            </a:pPr>
            <a:r>
              <a:rPr lang="en-US" dirty="0" smtClean="0"/>
              <a:t>©2017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24446996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rketing solution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3197225"/>
            <a:ext cx="17327563" cy="6550025"/>
          </a:xfrm>
          <a:prstGeom prst="rect">
            <a:avLst/>
          </a:prstGeom>
          <a:gradFill flip="none" rotWithShape="1">
            <a:gsLst>
              <a:gs pos="0">
                <a:srgbClr val="000000"/>
              </a:gs>
              <a:gs pos="100000">
                <a:srgbClr val="000000">
                  <a:alpha val="0"/>
                </a:srgb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3"/>
          <a:stretch>
            <a:fillRect/>
          </a:stretch>
        </p:blipFill>
        <p:spPr>
          <a:xfrm>
            <a:off x="15665567" y="-15240"/>
            <a:ext cx="661667" cy="1442435"/>
          </a:xfrm>
          <a:prstGeom prst="rect">
            <a:avLst/>
          </a:prstGeom>
        </p:spPr>
      </p:pic>
      <p:sp>
        <p:nvSpPr>
          <p:cNvPr id="12" name="Title 1"/>
          <p:cNvSpPr>
            <a:spLocks noGrp="1"/>
          </p:cNvSpPr>
          <p:nvPr>
            <p:ph type="ctrTitle"/>
          </p:nvPr>
        </p:nvSpPr>
        <p:spPr>
          <a:xfrm>
            <a:off x="662781" y="8120507"/>
            <a:ext cx="14912157" cy="1096518"/>
          </a:xfrm>
        </p:spPr>
        <p:txBody>
          <a:bodyPr anchor="t">
            <a:normAutofit/>
          </a:bodyPr>
          <a:lstStyle>
            <a:lvl1pPr algn="l">
              <a:lnSpc>
                <a:spcPts val="3600"/>
              </a:lnSpc>
              <a:defRPr sz="3200" b="0" cap="none">
                <a:solidFill>
                  <a:srgbClr val="FFFFFF"/>
                </a:solidFill>
              </a:defRPr>
            </a:lvl1pPr>
          </a:lstStyle>
          <a:p>
            <a:r>
              <a:rPr lang="en-US" dirty="0" smtClean="0"/>
              <a:t>Click to edit Master title style</a:t>
            </a:r>
            <a:endParaRPr lang="en-US" dirty="0"/>
          </a:p>
        </p:txBody>
      </p:sp>
      <p:pic>
        <p:nvPicPr>
          <p:cNvPr id="6" name="Picture 5" descr="brightcove_ppt_marketing.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2618" y="6218683"/>
            <a:ext cx="9293173" cy="1909762"/>
          </a:xfrm>
          <a:prstGeom prst="rect">
            <a:avLst/>
          </a:prstGeom>
        </p:spPr>
      </p:pic>
    </p:spTree>
    <p:extLst>
      <p:ext uri="{BB962C8B-B14F-4D97-AF65-F5344CB8AC3E}">
        <p14:creationId xmlns:p14="http://schemas.microsoft.com/office/powerpoint/2010/main" val="19502559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terprise solution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3197225"/>
            <a:ext cx="17327563" cy="6550025"/>
          </a:xfrm>
          <a:prstGeom prst="rect">
            <a:avLst/>
          </a:prstGeom>
          <a:gradFill flip="none" rotWithShape="1">
            <a:gsLst>
              <a:gs pos="0">
                <a:srgbClr val="000000"/>
              </a:gs>
              <a:gs pos="100000">
                <a:srgbClr val="000000">
                  <a:alpha val="0"/>
                </a:srgb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3"/>
          <a:stretch>
            <a:fillRect/>
          </a:stretch>
        </p:blipFill>
        <p:spPr>
          <a:xfrm>
            <a:off x="15665567" y="-15240"/>
            <a:ext cx="661667" cy="1442435"/>
          </a:xfrm>
          <a:prstGeom prst="rect">
            <a:avLst/>
          </a:prstGeom>
        </p:spPr>
      </p:pic>
      <p:sp>
        <p:nvSpPr>
          <p:cNvPr id="12" name="Title 1"/>
          <p:cNvSpPr>
            <a:spLocks noGrp="1"/>
          </p:cNvSpPr>
          <p:nvPr>
            <p:ph type="ctrTitle"/>
          </p:nvPr>
        </p:nvSpPr>
        <p:spPr>
          <a:xfrm>
            <a:off x="662781" y="8120507"/>
            <a:ext cx="14912157" cy="1096518"/>
          </a:xfrm>
        </p:spPr>
        <p:txBody>
          <a:bodyPr anchor="t">
            <a:normAutofit/>
          </a:bodyPr>
          <a:lstStyle>
            <a:lvl1pPr algn="l">
              <a:lnSpc>
                <a:spcPts val="3600"/>
              </a:lnSpc>
              <a:defRPr sz="3200" b="0" cap="none">
                <a:solidFill>
                  <a:srgbClr val="FFFFFF"/>
                </a:solidFill>
              </a:defRPr>
            </a:lvl1pPr>
          </a:lstStyle>
          <a:p>
            <a:r>
              <a:rPr lang="en-US" dirty="0" smtClean="0"/>
              <a:t>Click to edit Master title style</a:t>
            </a:r>
            <a:endParaRPr lang="en-US" dirty="0"/>
          </a:p>
        </p:txBody>
      </p:sp>
      <p:pic>
        <p:nvPicPr>
          <p:cNvPr id="6" name="Picture 5" descr="lockup-enterpris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381" y="6210745"/>
            <a:ext cx="9293173" cy="1909762"/>
          </a:xfrm>
          <a:prstGeom prst="rect">
            <a:avLst/>
          </a:prstGeom>
        </p:spPr>
      </p:pic>
    </p:spTree>
    <p:extLst>
      <p:ext uri="{BB962C8B-B14F-4D97-AF65-F5344CB8AC3E}">
        <p14:creationId xmlns:p14="http://schemas.microsoft.com/office/powerpoint/2010/main" val="23147982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309479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25065131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39296960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30948607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indigo">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1060665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blac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4136318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Clou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112801"/>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c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237836"/>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elements with 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2"/>
          <p:cNvSpPr>
            <a:spLocks noGrp="1"/>
          </p:cNvSpPr>
          <p:nvPr>
            <p:ph idx="12"/>
          </p:nvPr>
        </p:nvSpPr>
        <p:spPr>
          <a:xfrm>
            <a:off x="8581834" y="1947862"/>
            <a:ext cx="7837679" cy="6735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pPr>
              <a:defRPr/>
            </a:pPr>
            <a:r>
              <a:rPr lang="en-US" dirty="0" smtClean="0"/>
              <a:t>©2015 Brightcove Inc</a:t>
            </a:r>
          </a:p>
        </p:txBody>
      </p:sp>
      <p:sp>
        <p:nvSpPr>
          <p:cNvPr id="8" name="Slide Number Placeholder 7"/>
          <p:cNvSpPr>
            <a:spLocks noGrp="1"/>
          </p:cNvSpPr>
          <p:nvPr>
            <p:ph type="sldNum" sz="quarter" idx="14"/>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10" name="Content Placeholder 2"/>
          <p:cNvSpPr>
            <a:spLocks noGrp="1"/>
          </p:cNvSpPr>
          <p:nvPr>
            <p:ph idx="15"/>
          </p:nvPr>
        </p:nvSpPr>
        <p:spPr>
          <a:xfrm>
            <a:off x="541338" y="1947862"/>
            <a:ext cx="7837679" cy="6735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361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Zencoder">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882131"/>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allery">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017180"/>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erform">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641711"/>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Clou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vc-bolt-logo-ond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68365" y="3349625"/>
            <a:ext cx="11990832" cy="2282952"/>
          </a:xfrm>
          <a:prstGeom prst="rect">
            <a:avLst/>
          </a:prstGeom>
          <a:effectLst>
            <a:outerShdw blurRad="50800" dist="38100" dir="5400000" algn="tl" rotWithShape="0">
              <a:prstClr val="black">
                <a:alpha val="20000"/>
              </a:prstClr>
            </a:outerShdw>
          </a:effectLst>
        </p:spPr>
      </p:pic>
    </p:spTree>
    <p:extLst>
      <p:ext uri="{BB962C8B-B14F-4D97-AF65-F5344CB8AC3E}">
        <p14:creationId xmlns:p14="http://schemas.microsoft.com/office/powerpoint/2010/main" val="3328126514"/>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c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descr="once-logo-ond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7873" y="3349625"/>
            <a:ext cx="7671816" cy="2282952"/>
          </a:xfrm>
          <a:prstGeom prst="rect">
            <a:avLst/>
          </a:prstGeom>
          <a:effectLst>
            <a:outerShdw blurRad="50800" dist="38100" dir="5400000" algn="t" rotWithShape="0">
              <a:prstClr val="black">
                <a:alpha val="20000"/>
              </a:prstClr>
            </a:outerShdw>
          </a:effectLst>
        </p:spPr>
      </p:pic>
    </p:spTree>
    <p:extLst>
      <p:ext uri="{BB962C8B-B14F-4D97-AF65-F5344CB8AC3E}">
        <p14:creationId xmlns:p14="http://schemas.microsoft.com/office/powerpoint/2010/main" val="3363503079"/>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Zenco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zc-bolt-logo-ond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9029" y="3355721"/>
            <a:ext cx="10509504" cy="2279904"/>
          </a:xfrm>
          <a:prstGeom prst="rect">
            <a:avLst/>
          </a:prstGeom>
          <a:effectLst>
            <a:outerShdw blurRad="50800" dist="38100" dir="5400000" algn="t" rotWithShape="0">
              <a:prstClr val="black">
                <a:alpha val="20000"/>
              </a:prstClr>
            </a:outerShdw>
          </a:effectLst>
        </p:spPr>
      </p:pic>
    </p:spTree>
    <p:extLst>
      <p:ext uri="{BB962C8B-B14F-4D97-AF65-F5344CB8AC3E}">
        <p14:creationId xmlns:p14="http://schemas.microsoft.com/office/powerpoint/2010/main" val="934610315"/>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allery">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gallery-logo-ond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42912" y="3273425"/>
            <a:ext cx="9182100" cy="2298700"/>
          </a:xfrm>
          <a:prstGeom prst="rect">
            <a:avLst/>
          </a:prstGeom>
          <a:effectLst>
            <a:outerShdw blurRad="50800" dist="38100" dir="5400000" algn="t" rotWithShape="0">
              <a:prstClr val="black">
                <a:alpha val="20000"/>
              </a:prstClr>
            </a:outerShdw>
          </a:effectLst>
        </p:spPr>
      </p:pic>
    </p:spTree>
    <p:extLst>
      <p:ext uri="{BB962C8B-B14F-4D97-AF65-F5344CB8AC3E}">
        <p14:creationId xmlns:p14="http://schemas.microsoft.com/office/powerpoint/2010/main" val="2744542575"/>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allery">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brightcove-perfor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1281" y="3273425"/>
            <a:ext cx="9525000" cy="2311151"/>
          </a:xfrm>
          <a:prstGeom prst="rect">
            <a:avLst/>
          </a:prstGeom>
          <a:effectLst>
            <a:outerShdw blurRad="50800" dist="38100" dir="5400000" algn="tl" rotWithShape="0">
              <a:srgbClr val="000000">
                <a:alpha val="20000"/>
              </a:srgbClr>
            </a:outerShdw>
          </a:effectLst>
        </p:spPr>
      </p:pic>
    </p:spTree>
    <p:extLst>
      <p:ext uri="{BB962C8B-B14F-4D97-AF65-F5344CB8AC3E}">
        <p14:creationId xmlns:p14="http://schemas.microsoft.com/office/powerpoint/2010/main" val="65823901"/>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©2017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9" y="1978025"/>
            <a:ext cx="15742442" cy="6575425"/>
          </a:xfrm>
        </p:spPr>
        <p:txBody>
          <a:bodyPr anchor="ctr"/>
          <a:lstStyle>
            <a:lvl1pPr marL="0" indent="0">
              <a:lnSpc>
                <a:spcPct val="150000"/>
              </a:lnSpc>
              <a:buNone/>
              <a:defRPr sz="4000"/>
            </a:lvl1pPr>
          </a:lstStyle>
          <a:p>
            <a:pPr lvl="0"/>
            <a:r>
              <a:rPr lang="en-US" smtClean="0"/>
              <a:t>Click to edit Master text styles</a:t>
            </a:r>
          </a:p>
        </p:txBody>
      </p:sp>
    </p:spTree>
    <p:extLst>
      <p:ext uri="{BB962C8B-B14F-4D97-AF65-F5344CB8AC3E}">
        <p14:creationId xmlns:p14="http://schemas.microsoft.com/office/powerpoint/2010/main" val="20935903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agraph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©2017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8" y="3251200"/>
            <a:ext cx="15742442" cy="5432425"/>
          </a:xfrm>
        </p:spPr>
        <p:txBody>
          <a:bodyPr anchor="t"/>
          <a:lstStyle>
            <a:lvl1pPr marL="0" indent="0">
              <a:lnSpc>
                <a:spcPts val="4500"/>
              </a:lnSpc>
              <a:buNone/>
              <a:defRPr sz="3600"/>
            </a:lvl1pPr>
          </a:lstStyle>
          <a:p>
            <a:pPr lvl="0"/>
            <a:r>
              <a:rPr lang="en-US" smtClean="0"/>
              <a:t>Click to edit Master text styles</a:t>
            </a:r>
          </a:p>
        </p:txBody>
      </p:sp>
      <p:sp>
        <p:nvSpPr>
          <p:cNvPr id="4" name="Text Placeholder 3"/>
          <p:cNvSpPr>
            <a:spLocks noGrp="1"/>
          </p:cNvSpPr>
          <p:nvPr>
            <p:ph type="body" sz="quarter" idx="13"/>
          </p:nvPr>
        </p:nvSpPr>
        <p:spPr>
          <a:xfrm>
            <a:off x="541338" y="1978025"/>
            <a:ext cx="15741650" cy="1273175"/>
          </a:xfrm>
        </p:spPr>
        <p:txBody>
          <a:bodyPr anchor="b"/>
          <a:lstStyle>
            <a:lvl1pPr marL="0" indent="0">
              <a:buNone/>
              <a:defRPr sz="4000" b="1"/>
            </a:lvl1pPr>
          </a:lstStyle>
          <a:p>
            <a:pPr lvl="0"/>
            <a:r>
              <a:rPr lang="en-US" smtClean="0"/>
              <a:t>Click to edit Master text styles</a:t>
            </a:r>
          </a:p>
        </p:txBody>
      </p:sp>
    </p:spTree>
    <p:extLst>
      <p:ext uri="{BB962C8B-B14F-4D97-AF65-F5344CB8AC3E}">
        <p14:creationId xmlns:p14="http://schemas.microsoft.com/office/powerpoint/2010/main" val="30534847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agraph with pull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0"/>
          </p:nvPr>
        </p:nvSpPr>
        <p:spPr/>
        <p:txBody>
          <a:bodyPr/>
          <a:lstStyle/>
          <a:p>
            <a:pPr>
              <a:defRPr/>
            </a:pPr>
            <a:r>
              <a:rPr lang="en-US" dirty="0" smtClean="0"/>
              <a:t>©2017 Brightcove Inc</a:t>
            </a:r>
          </a:p>
        </p:txBody>
      </p:sp>
      <p:sp>
        <p:nvSpPr>
          <p:cNvPr id="6" name="Slide Number Placeholder 5"/>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
        <p:nvSpPr>
          <p:cNvPr id="7" name="Text Placeholder 6"/>
          <p:cNvSpPr>
            <a:spLocks noGrp="1"/>
          </p:cNvSpPr>
          <p:nvPr>
            <p:ph type="body" sz="quarter" idx="12"/>
          </p:nvPr>
        </p:nvSpPr>
        <p:spPr>
          <a:xfrm>
            <a:off x="541339" y="1978025"/>
            <a:ext cx="6293642" cy="6423025"/>
          </a:xfrm>
        </p:spPr>
        <p:txBody>
          <a:bodyPr anchor="ctr"/>
          <a:lstStyle>
            <a:lvl1pPr marL="0" indent="0">
              <a:buNone/>
              <a:defRPr sz="4400" b="1"/>
            </a:lvl1pPr>
          </a:lstStyle>
          <a:p>
            <a:pPr lvl="0"/>
            <a:r>
              <a:rPr lang="en-US" smtClean="0"/>
              <a:t>Click to edit Master text styles</a:t>
            </a:r>
          </a:p>
        </p:txBody>
      </p:sp>
      <p:sp>
        <p:nvSpPr>
          <p:cNvPr id="8" name="Text Placeholder 7"/>
          <p:cNvSpPr>
            <a:spLocks noGrp="1"/>
          </p:cNvSpPr>
          <p:nvPr>
            <p:ph type="body" sz="quarter" idx="14"/>
          </p:nvPr>
        </p:nvSpPr>
        <p:spPr>
          <a:xfrm>
            <a:off x="7062788" y="1978025"/>
            <a:ext cx="9144000" cy="6423025"/>
          </a:xfrm>
        </p:spPr>
        <p:txBody>
          <a:bodyPr/>
          <a:lstStyle>
            <a:lvl1pPr marL="0" indent="0">
              <a:lnSpc>
                <a:spcPts val="4800"/>
              </a:lnSpc>
              <a:spcBef>
                <a:spcPts val="0"/>
              </a:spcBef>
              <a:spcAft>
                <a:spcPts val="1200"/>
              </a:spcAft>
              <a:buNone/>
              <a:defRPr/>
            </a:lvl1pPr>
          </a:lstStyle>
          <a:p>
            <a:pPr lvl="0"/>
            <a:r>
              <a:rPr lang="en-US" smtClean="0"/>
              <a:t>Click to edit Master text styles</a:t>
            </a:r>
          </a:p>
        </p:txBody>
      </p:sp>
    </p:spTree>
    <p:extLst>
      <p:ext uri="{BB962C8B-B14F-4D97-AF65-F5344CB8AC3E}">
        <p14:creationId xmlns:p14="http://schemas.microsoft.com/office/powerpoint/2010/main" val="4049033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element bulleted list small">
    <p:spTree>
      <p:nvGrpSpPr>
        <p:cNvPr id="1" name=""/>
        <p:cNvGrpSpPr/>
        <p:nvPr/>
      </p:nvGrpSpPr>
      <p:grpSpPr>
        <a:xfrm>
          <a:off x="0" y="0"/>
          <a:ext cx="0" cy="0"/>
          <a:chOff x="0" y="0"/>
          <a:chExt cx="0" cy="0"/>
        </a:xfrm>
      </p:grpSpPr>
      <p:sp>
        <p:nvSpPr>
          <p:cNvPr id="2" name="Title 1"/>
          <p:cNvSpPr>
            <a:spLocks noGrp="1"/>
          </p:cNvSpPr>
          <p:nvPr>
            <p:ph type="title"/>
          </p:nvPr>
        </p:nvSpPr>
        <p:spPr>
          <a:xfrm>
            <a:off x="541346" y="300038"/>
            <a:ext cx="14724054" cy="1449387"/>
          </a:xfrm>
        </p:spPr>
        <p:txBody>
          <a:bodyPr/>
          <a:lstStyle>
            <a:lvl1pPr>
              <a:defRPr sz="4000" cap="none"/>
            </a:lvl1pPr>
          </a:lstStyle>
          <a:p>
            <a:r>
              <a:rPr lang="en-US" smtClean="0"/>
              <a:t>Click to edit Master title style</a:t>
            </a:r>
            <a:endParaRPr lang="en-US" dirty="0"/>
          </a:p>
        </p:txBody>
      </p:sp>
      <p:sp>
        <p:nvSpPr>
          <p:cNvPr id="3" name="Content Placeholder 2"/>
          <p:cNvSpPr>
            <a:spLocks noGrp="1"/>
          </p:cNvSpPr>
          <p:nvPr>
            <p:ph idx="1"/>
          </p:nvPr>
        </p:nvSpPr>
        <p:spPr>
          <a:xfrm>
            <a:off x="541346" y="1911090"/>
            <a:ext cx="15877477" cy="6848735"/>
          </a:xfrm>
        </p:spPr>
        <p:txBody>
          <a:bodyPr/>
          <a:lstStyle>
            <a:lvl1pPr>
              <a:defRPr sz="3200"/>
            </a:lvl1pPr>
            <a:lvl2pPr>
              <a:defRPr sz="3200"/>
            </a:lvl2pPr>
            <a:lvl3pPr>
              <a:defRPr sz="3200">
                <a:solidFill>
                  <a:schemeClr val="bg2">
                    <a:lumMod val="50000"/>
                  </a:schemeClr>
                </a:solidFill>
              </a:defRPr>
            </a:lvl3pPr>
            <a:lvl4pPr>
              <a:defRPr sz="2800">
                <a:solidFill>
                  <a:schemeClr val="bg2">
                    <a:lumMod val="75000"/>
                  </a:schemeClr>
                </a:solidFill>
              </a:defRPr>
            </a:lvl4pPr>
            <a:lvl5pPr>
              <a:defRPr sz="2800">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pPr>
              <a:defRPr/>
            </a:pPr>
            <a:r>
              <a:rPr lang="en-US" dirty="0" smtClean="0"/>
              <a:t>©2017 Brightcove Inc</a:t>
            </a:r>
          </a:p>
        </p:txBody>
      </p:sp>
      <p:sp>
        <p:nvSpPr>
          <p:cNvPr id="7" name="Slide Number Placeholder 6"/>
          <p:cNvSpPr>
            <a:spLocks noGrp="1"/>
          </p:cNvSpPr>
          <p:nvPr>
            <p:ph type="sldNum" sz="quarter" idx="11"/>
          </p:nvPr>
        </p:nvSpPr>
        <p:spPr/>
        <p:txBody>
          <a:bodyPr/>
          <a:lstStyle/>
          <a:p>
            <a:pPr>
              <a:defRPr/>
            </a:pPr>
            <a:fld id="{B831CC6F-F8EE-304A-8D68-5BE304DB80EE}" type="slidenum">
              <a:rPr lang="en-US" smtClean="0"/>
              <a:pPr>
                <a:defRPr/>
              </a:pPr>
              <a:t>‹#›</a:t>
            </a:fld>
            <a:r>
              <a:rPr lang="en-US" dirty="0" smtClean="0"/>
              <a:t> |</a:t>
            </a:r>
            <a:endParaRPr lang="en-US" dirty="0"/>
          </a:p>
        </p:txBody>
      </p:sp>
    </p:spTree>
    <p:extLst>
      <p:ext uri="{BB962C8B-B14F-4D97-AF65-F5344CB8AC3E}">
        <p14:creationId xmlns:p14="http://schemas.microsoft.com/office/powerpoint/2010/main" val="31617755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imated alternate">
    <p:bg>
      <p:bgPr>
        <a:gradFill>
          <a:gsLst>
            <a:gs pos="0">
              <a:srgbClr val="ECECEC"/>
            </a:gs>
            <a:gs pos="100000">
              <a:srgbClr val="C9C9C9"/>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03" y="6206248"/>
            <a:ext cx="6571528" cy="6069760"/>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49746" y="6370640"/>
            <a:ext cx="2191060" cy="2023762"/>
          </a:xfrm>
          <a:prstGeom prst="rect">
            <a:avLst/>
          </a:prstGeom>
        </p:spPr>
      </p:pic>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4346" y="1417952"/>
            <a:ext cx="6055622" cy="5593246"/>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0781" y="-2855032"/>
            <a:ext cx="8490780" cy="7842468"/>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863" y="3693123"/>
            <a:ext cx="5008662" cy="4626226"/>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576" y="2754599"/>
            <a:ext cx="1261606" cy="1165276"/>
          </a:xfrm>
          <a:prstGeom prst="rect">
            <a:avLst/>
          </a:prstGeom>
        </p:spPr>
      </p:pic>
      <p:sp>
        <p:nvSpPr>
          <p:cNvPr id="9" name="Title 1"/>
          <p:cNvSpPr>
            <a:spLocks noGrp="1"/>
          </p:cNvSpPr>
          <p:nvPr>
            <p:ph type="ctrTitle"/>
          </p:nvPr>
        </p:nvSpPr>
        <p:spPr>
          <a:xfrm>
            <a:off x="846114" y="2249589"/>
            <a:ext cx="13825230" cy="3001546"/>
          </a:xfrm>
        </p:spPr>
        <p:txBody>
          <a:bodyPr>
            <a:normAutofit/>
          </a:bodyPr>
          <a:lstStyle>
            <a:lvl1pPr>
              <a:defRPr sz="7200" b="1" cap="none">
                <a:solidFill>
                  <a:schemeClr val="tx1">
                    <a:lumMod val="75000"/>
                  </a:schemeClr>
                </a:solidFill>
              </a:defRPr>
            </a:lvl1pPr>
          </a:lstStyle>
          <a:p>
            <a:r>
              <a:rPr lang="en-US" dirty="0" smtClean="0"/>
              <a:t>Click to edit Master title style</a:t>
            </a:r>
            <a:endParaRPr lang="en-US" dirty="0"/>
          </a:p>
        </p:txBody>
      </p:sp>
      <p:sp>
        <p:nvSpPr>
          <p:cNvPr id="10"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chemeClr val="tx1">
                    <a:lumMod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12" name="Picture 2" descr="logo-brightco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4413" y="1039813"/>
            <a:ext cx="3627437"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24032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indefinite" fill="hold" nodeType="withEffect">
                                  <p:stCondLst>
                                    <p:cond delay="0"/>
                                  </p:stCondLst>
                                  <p:childTnLst>
                                    <p:animMotion origin="layout" path="M -1.94228E-6 1.72638E-6 C 0.00706 -0.00098 0.01631 -0.00766 0.02071 -0.00326 L 0.03088 0.00684 C 0.0328 0.00912 0.03491 0.00309 0.03756 0.00244 C 0.04004 0.00179 0.04535 0.00684 0.04618 0.00277 C 0.04535 -0.00082 0.04645 -0.00358 0.04379 -0.00424 C 0.04105 -0.00505 0.03527 -0.00228 0.03088 -0.00082 C 0.0263 0.00032 0.02089 -0.00033 0.01723 0.00293 C 0.01292 0.00749 0.01347 0.00244 0.00358 0.00293 C -0.0065 0.00244 -0.00559 0.00602 -0.00943 0.00179 C -0.01282 -0.00163 -0.03188 0.00244 -0.03472 -0.00082 C -0.03729 -0.00277 -0.03811 1.72638E-6 -0.04022 0.00081 C -0.0426 0.0013 -0.04837 0.00032 -0.04837 0.00374 C -0.04837 0.0083 -0.03894 0.00716 -0.03683 0.00749 C -0.03463 0.00798 -0.03188 0.007 -0.0295 0.00488 C -0.02602 0.00146 -0.02556 0.00635 -0.02217 0.00293 C -0.01511 0.00065 -0.00724 0.00114 -1.94228E-6 1.72638E-6 Z " pathEditMode="relative" rAng="0" ptsTypes="AAAAAAAAAAAAAAAAA">
                                      <p:cBhvr>
                                        <p:cTn id="6" dur="59000" fill="hold"/>
                                        <p:tgtEl>
                                          <p:spTgt spid="6"/>
                                        </p:tgtEl>
                                        <p:attrNameLst>
                                          <p:attrName>ppt_x</p:attrName>
                                          <p:attrName>ppt_y</p:attrName>
                                        </p:attrNameLst>
                                      </p:cBhvr>
                                      <p:rCtr x="-110" y="130"/>
                                    </p:animMotion>
                                  </p:childTnLst>
                                </p:cTn>
                              </p:par>
                              <p:par>
                                <p:cTn id="7" presetID="26" presetClass="path" presetSubtype="0" repeatCount="indefinite" fill="hold" nodeType="withEffect">
                                  <p:stCondLst>
                                    <p:cond delay="0"/>
                                  </p:stCondLst>
                                  <p:childTnLst>
                                    <p:animMotion origin="layout" path="M -3.14705E-6 1.88925E-6 C -3.14705E-6 0.0044 0.02172 0.0101 0.02694 0.01091 C 0.03225 0.01172 0.03207 0.00765 0.03225 0.00537 C 0.03244 0.00407 0.02767 -0.00358 0.03106 -0.00749 C 0.03134 -0.0101 0.0569 -0.01238 0.05809 -0.00847 C 0.05845 -0.00473 0.04004 0.01514 0.03702 0.01922 C 0.03463 0.02345 -0.012 0.0013 -0.012 0.0026 C -0.012 0.00391 0.05103 0.01205 0.05076 0.00961 C 0.05058 0.00847 0.04233 -0.00261 0.04206 -0.00375 C 0.04187 -0.00635 0.02795 -0.0114 0.0252 -0.0114 C 0.02291 -0.0114 -3.14705E-6 -0.00473 -3.14705E-6 1.88925E-6 Z " pathEditMode="relative" rAng="0" ptsTypes="AAAAAAAAAAA">
                                      <p:cBhvr>
                                        <p:cTn id="8" dur="59000" fill="hold"/>
                                        <p:tgtEl>
                                          <p:spTgt spid="15"/>
                                        </p:tgtEl>
                                        <p:attrNameLst>
                                          <p:attrName>ppt_x</p:attrName>
                                          <p:attrName>ppt_y</p:attrName>
                                        </p:attrNameLst>
                                      </p:cBhvr>
                                      <p:rCtr x="2300" y="407"/>
                                    </p:animMotion>
                                  </p:childTnLst>
                                </p:cTn>
                              </p:par>
                              <p:par>
                                <p:cTn id="9" presetID="26" presetClass="path" presetSubtype="0" repeatCount="indefinite" autoRev="1" fill="hold" nodeType="withEffect">
                                  <p:stCondLst>
                                    <p:cond delay="0"/>
                                  </p:stCondLst>
                                  <p:childTnLst>
                                    <p:animMotion origin="layout" path="M 1.388E-6 3.32248E-6 C 0.00366 -0.00179 0.01072 -0.00163 0.01163 0.00049 C 0.01237 0.00228 0.00394 0.00716 0.00183 0.00716 C 0.00091 0.00733 -0.00092 0.00733 -0.00083 0.01237 C -0.00302 0.01254 0.00623 0.02426 0.00934 0.02475 C 0.01264 0.02475 0.01814 0.00912 0.02153 0.0083 C 0.0251 0.00716 0.01731 0.00456 0.0153 0.00635 C 0.01301 0.00847 0.01026 0.01938 0.00815 0.01938 C 0.00724 0.01905 0.00357 0.02508 0.00275 0.02508 C 0.00046 0.02508 -0.00944 0.01368 -0.0099 0.00944 C -0.01035 0.00505 -0.00348 0.00114 1.388E-6 3.32248E-6 Z " pathEditMode="relative" rAng="16200000" ptsTypes="AAAAAAAAAAA">
                                      <p:cBhvr>
                                        <p:cTn id="10" dur="59000" fill="hold"/>
                                        <p:tgtEl>
                                          <p:spTgt spid="16"/>
                                        </p:tgtEl>
                                        <p:attrNameLst>
                                          <p:attrName>ppt_x</p:attrName>
                                          <p:attrName>ppt_y</p:attrName>
                                        </p:attrNameLst>
                                      </p:cBhvr>
                                      <p:rCtr x="623" y="1205"/>
                                    </p:animMotion>
                                  </p:childTnLst>
                                </p:cTn>
                              </p:par>
                              <p:par>
                                <p:cTn id="11" presetID="22" presetClass="path" presetSubtype="0" repeatCount="indefinite" fill="hold" nodeType="withEffect">
                                  <p:stCondLst>
                                    <p:cond delay="0"/>
                                  </p:stCondLst>
                                  <p:childTnLst>
                                    <p:animMotion origin="layout" path="M -3.24324E-6 1.00977E-6 C -0.00504 -0.0031 -0.00201 -0.0184 -0.00412 -0.0285 C -0.00623 -0.03909 -0.00586 -0.05212 -0.00275 -0.05863 C -0.00183 -0.05977 0.00468 -0.07215 0.00596 -0.07459 C 0.0088 -0.07867 0.02098 -0.07981 0.01979 -0.08502 C 0.01833 -0.09088 0.00348 -0.08811 -0.00275 -0.09332 C -0.00861 -0.09854 -0.01502 -0.09446 -0.01383 -0.08746 C -0.0131 -0.08127 -0.01291 -0.01922 -0.00971 -0.0171 C -0.0087 -0.01629 0.00706 -0.01922 0.00898 -0.01775 C 0.01237 -0.01352 0.02071 -0.04153 0.02282 -0.01596 C 0.0241 0.00554 0.00376 0.00065 -3.24324E-6 1.00977E-6 Z " pathEditMode="relative" rAng="10440000" ptsTypes="AAAAAAAAAAA">
                                      <p:cBhvr>
                                        <p:cTn id="12" dur="59000" fill="hold"/>
                                        <p:tgtEl>
                                          <p:spTgt spid="11"/>
                                        </p:tgtEl>
                                        <p:attrNameLst>
                                          <p:attrName>ppt_x</p:attrName>
                                          <p:attrName>ppt_y</p:attrName>
                                        </p:attrNameLst>
                                      </p:cBhvr>
                                      <p:rCtr x="467" y="-4805"/>
                                    </p:animMotion>
                                  </p:childTnLst>
                                </p:cTn>
                              </p:par>
                              <p:par>
                                <p:cTn id="13" presetID="1" presetClass="path" presetSubtype="0" repeatCount="indefinite" fill="hold" nodeType="withEffect">
                                  <p:stCondLst>
                                    <p:cond delay="0"/>
                                  </p:stCondLst>
                                  <p:childTnLst>
                                    <p:animMotion origin="layout" path="M 8.71965E-5 -0.00016 C 0.0044 0.02199 0.00687 0.07997 0.00632 0.08469 C 0.00596 0.08941 -0.00027 0.09967 -0.00293 0.02866 C -0.01127 -0.0329 -0.02144 -0.04251 -0.02107 -0.04723 C -0.02052 -0.05212 -0.00458 -0.02215 8.71965E-5 -0.00016 Z " pathEditMode="relative" rAng="4800000" ptsTypes="AAAAA">
                                      <p:cBhvr>
                                        <p:cTn id="14" dur="59000" fill="hold"/>
                                        <p:tgtEl>
                                          <p:spTgt spid="13"/>
                                        </p:tgtEl>
                                        <p:attrNameLst>
                                          <p:attrName>ppt_x</p:attrName>
                                          <p:attrName>ppt_y</p:attrName>
                                        </p:attrNameLst>
                                      </p:cBhvr>
                                      <p:rCtr x="-586" y="1954"/>
                                    </p:animMotion>
                                  </p:childTnLst>
                                </p:cTn>
                              </p:par>
                              <p:par>
                                <p:cTn id="15" presetID="26" presetClass="path" presetSubtype="0" repeatCount="indefinite" fill="hold" nodeType="withEffect">
                                  <p:stCondLst>
                                    <p:cond delay="0"/>
                                  </p:stCondLst>
                                  <p:childTnLst>
                                    <p:animMotion origin="layout" path="M -4.78699E-6 3.74593E-6 C 0.00101 0.01596 0.01869 0.02052 0.0263 0.02052 C 0.03381 0.02052 0.04316 0.00456 0.0459 -0.00114 C 0.04682 -0.00473 0.05562 -0.00114 0.05662 -0.00391 C 0.05919 -0.00896 0.07788 -0.01336 0.08603 -0.01629 C 0.09391 -0.01971 0.10646 -0.03795 0.10472 -0.02281 C 0.10289 -0.00864 0.08878 -0.04088 0.08072 -0.04333 C 0.07266 -0.04528 0.05846 -0.02851 0.05571 -0.03437 C 0.05479 -0.03632 0.03399 -0.02965 0.03308 -0.03241 C 0.02859 -0.0316 0.0307 -0.01515 0.01283 -0.01515 C -0.00192 -0.01515 -0.00119 -0.01808 -4.78699E-6 3.74593E-6 Z " pathEditMode="relative" rAng="0" ptsTypes="AAAAAAAAAAA">
                                      <p:cBhvr>
                                        <p:cTn id="16" dur="59000" fill="hold"/>
                                        <p:tgtEl>
                                          <p:spTgt spid="14"/>
                                        </p:tgtEl>
                                        <p:attrNameLst>
                                          <p:attrName>ppt_x</p:attrName>
                                          <p:attrName>ppt_y</p:attrName>
                                        </p:attrNameLst>
                                      </p:cBhvr>
                                      <p:rCtr x="5204" y="-1156"/>
                                    </p:animMotion>
                                  </p:childTnLst>
                                </p:cTn>
                              </p:par>
                              <p:par>
                                <p:cTn id="17" presetID="6" presetClass="emph" presetSubtype="0" repeatCount="indefinite" accel="26000" autoRev="1" fill="hold" nodeType="withEffect">
                                  <p:stCondLst>
                                    <p:cond delay="0"/>
                                  </p:stCondLst>
                                  <p:childTnLst>
                                    <p:animScale>
                                      <p:cBhvr>
                                        <p:cTn id="18" dur="30000" fill="hold"/>
                                        <p:tgtEl>
                                          <p:spTgt spid="6"/>
                                        </p:tgtEl>
                                      </p:cBhvr>
                                      <p:by x="110000" y="110000"/>
                                    </p:animScale>
                                  </p:childTnLst>
                                </p:cTn>
                              </p:par>
                              <p:par>
                                <p:cTn id="19" presetID="6" presetClass="emph" presetSubtype="0" repeatCount="indefinite" autoRev="1" fill="hold" nodeType="withEffect">
                                  <p:stCondLst>
                                    <p:cond delay="0"/>
                                  </p:stCondLst>
                                  <p:childTnLst>
                                    <p:animScale>
                                      <p:cBhvr>
                                        <p:cTn id="20" dur="15000" fill="hold"/>
                                        <p:tgtEl>
                                          <p:spTgt spid="14"/>
                                        </p:tgtEl>
                                      </p:cBhvr>
                                      <p:by x="115000" y="115000"/>
                                    </p:animScale>
                                  </p:childTnLst>
                                </p:cTn>
                              </p:par>
                              <p:par>
                                <p:cTn id="21" presetID="6" presetClass="emph" presetSubtype="0" repeatCount="indefinite" accel="24000" autoRev="1" fill="hold" nodeType="withEffect">
                                  <p:stCondLst>
                                    <p:cond delay="0"/>
                                  </p:stCondLst>
                                  <p:childTnLst>
                                    <p:animScale>
                                      <p:cBhvr>
                                        <p:cTn id="22" dur="10000" fill="hold"/>
                                        <p:tgtEl>
                                          <p:spTgt spid="16"/>
                                        </p:tgtEl>
                                      </p:cBhvr>
                                      <p:by x="80000" y="80000"/>
                                    </p:animScale>
                                  </p:childTnLst>
                                </p:cTn>
                              </p:par>
                              <p:par>
                                <p:cTn id="23" presetID="6" presetClass="emph" presetSubtype="0" repeatCount="indefinite" accel="21000" autoRev="1" fill="hold" nodeType="withEffect">
                                  <p:stCondLst>
                                    <p:cond delay="0"/>
                                  </p:stCondLst>
                                  <p:childTnLst>
                                    <p:animScale>
                                      <p:cBhvr>
                                        <p:cTn id="24" dur="30000" fill="hold"/>
                                        <p:tgtEl>
                                          <p:spTgt spid="11"/>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divider indigo">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3749881"/>
          </a:xfrm>
        </p:spPr>
        <p:txBody>
          <a:bodyPr>
            <a:normAutofit/>
          </a:bodyPr>
          <a:lstStyle>
            <a:lvl1pPr>
              <a:defRPr sz="7200" b="1" cap="none">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846112" y="5251135"/>
            <a:ext cx="15422019" cy="3892864"/>
          </a:xfrm>
          <a:prstGeom prst="rect">
            <a:avLst/>
          </a:prstGeom>
        </p:spPr>
        <p:txBody>
          <a:bodyPr/>
          <a:lstStyle>
            <a:lvl1pPr marL="0" indent="0">
              <a:spcBef>
                <a:spcPts val="0"/>
              </a:spcBef>
              <a:spcAft>
                <a:spcPts val="1200"/>
              </a:spcAft>
              <a:buFontTx/>
              <a:buNone/>
              <a:defRPr sz="3600">
                <a:solidFill>
                  <a:srgbClr val="FFFFFF"/>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pic>
        <p:nvPicPr>
          <p:cNvPr id="4" name="Picture 3"/>
          <p:cNvPicPr>
            <a:picLocks noChangeAspect="1"/>
          </p:cNvPicPr>
          <p:nvPr userDrawn="1"/>
        </p:nvPicPr>
        <p:blipFill>
          <a:blip r:embed="rId3"/>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35004782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2.xml"/><Relationship Id="rId9" Type="http://schemas.openxmlformats.org/officeDocument/2006/relationships/image" Target="../media/image5.png"/><Relationship Id="rId10"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theme" Target="../theme/theme4.xml"/><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5.xml"/><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1338" y="300038"/>
            <a:ext cx="14724062"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541338" y="1911350"/>
            <a:ext cx="14762162" cy="620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593725" y="9242425"/>
            <a:ext cx="676275" cy="519113"/>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Arial" charset="0"/>
                <a:ea typeface="ＭＳ Ｐゴシック" charset="0"/>
                <a:cs typeface="ＭＳ Ｐゴシック" charset="0"/>
              </a:defRPr>
            </a:lvl1pPr>
          </a:lstStyle>
          <a:p>
            <a:pPr>
              <a:defRPr/>
            </a:pPr>
            <a:fld id="{B831CC6F-F8EE-304A-8D68-5BE304DB80EE}" type="slidenum">
              <a:rPr lang="en-US" smtClean="0"/>
              <a:pPr>
                <a:defRPr/>
              </a:pPr>
              <a:t>‹#›</a:t>
            </a:fld>
            <a:r>
              <a:rPr lang="en-US" dirty="0" smtClean="0"/>
              <a:t> |</a:t>
            </a:r>
            <a:endParaRPr lang="en-US" dirty="0"/>
          </a:p>
        </p:txBody>
      </p:sp>
      <p:sp>
        <p:nvSpPr>
          <p:cNvPr id="7" name="Footer Placeholder 6"/>
          <p:cNvSpPr>
            <a:spLocks noGrp="1"/>
          </p:cNvSpPr>
          <p:nvPr>
            <p:ph type="ftr" sz="quarter" idx="3"/>
          </p:nvPr>
        </p:nvSpPr>
        <p:spPr>
          <a:xfrm>
            <a:off x="1152525" y="9242425"/>
            <a:ext cx="5487988" cy="519113"/>
          </a:xfrm>
          <a:prstGeom prst="rect">
            <a:avLst/>
          </a:prstGeom>
        </p:spPr>
        <p:txBody>
          <a:bodyPr vert="horz" wrap="square" lIns="91440" tIns="45720" rIns="91440" bIns="45720" numCol="1" anchor="ctr" anchorCtr="0" compatLnSpc="1">
            <a:prstTxWarp prst="textNoShape">
              <a:avLst/>
            </a:prstTxWarp>
          </a:bodyPr>
          <a:lstStyle>
            <a:lvl1pPr marL="0" marR="0" indent="0" algn="l" defTabSz="773113" rtl="0" eaLnBrk="1" fontAlgn="base" latinLnBrk="0" hangingPunct="1">
              <a:lnSpc>
                <a:spcPct val="100000"/>
              </a:lnSpc>
              <a:spcBef>
                <a:spcPct val="0"/>
              </a:spcBef>
              <a:spcAft>
                <a:spcPct val="0"/>
              </a:spcAft>
              <a:buClrTx/>
              <a:buSzTx/>
              <a:buFontTx/>
              <a:buNone/>
              <a:tabLst/>
              <a:defRPr sz="1400">
                <a:solidFill>
                  <a:schemeClr val="tx2"/>
                </a:solidFill>
              </a:defRPr>
            </a:lvl1pPr>
          </a:lstStyle>
          <a:p>
            <a:pPr>
              <a:defRPr/>
            </a:pPr>
            <a:r>
              <a:rPr lang="en-US" dirty="0" smtClean="0"/>
              <a:t>©2017 Brightcove Inc</a:t>
            </a:r>
          </a:p>
        </p:txBody>
      </p:sp>
      <p:pic>
        <p:nvPicPr>
          <p:cNvPr id="4" name="Picture 3"/>
          <p:cNvPicPr>
            <a:picLocks noChangeAspect="1"/>
          </p:cNvPicPr>
          <p:nvPr/>
        </p:nvPicPr>
        <p:blipFill>
          <a:blip r:embed="rId11"/>
          <a:stretch>
            <a:fillRect/>
          </a:stretch>
        </p:blipFill>
        <p:spPr>
          <a:xfrm>
            <a:off x="15665567" y="-15240"/>
            <a:ext cx="661667" cy="1442435"/>
          </a:xfrm>
          <a:prstGeom prst="rect">
            <a:avLst/>
          </a:prstGeom>
        </p:spPr>
      </p:pic>
    </p:spTree>
  </p:cSld>
  <p:clrMap bg1="lt1" tx1="dk1" bg2="lt2" tx2="dk2" accent1="accent1" accent2="accent2" accent3="accent3" accent4="accent4" accent5="accent5" accent6="accent6" hlink="hlink" folHlink="folHlink"/>
  <p:sldLayoutIdLst>
    <p:sldLayoutId id="2147484472" r:id="rId1"/>
    <p:sldLayoutId id="2147484515" r:id="rId2"/>
    <p:sldLayoutId id="2147484473" r:id="rId3"/>
    <p:sldLayoutId id="2147484474" r:id="rId4"/>
    <p:sldLayoutId id="2147484495" r:id="rId5"/>
    <p:sldLayoutId id="2147484496" r:id="rId6"/>
    <p:sldLayoutId id="2147484534" r:id="rId7"/>
    <p:sldLayoutId id="2147484537" r:id="rId8"/>
    <p:sldLayoutId id="2147484538"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defTabSz="773113" rtl="0" eaLnBrk="1" fontAlgn="base" hangingPunct="1">
        <a:spcBef>
          <a:spcPct val="0"/>
        </a:spcBef>
        <a:spcAft>
          <a:spcPct val="0"/>
        </a:spcAft>
        <a:defRPr sz="4800" b="1" kern="1200">
          <a:solidFill>
            <a:srgbClr val="606163"/>
          </a:solidFill>
          <a:latin typeface="Arial"/>
          <a:ea typeface="ＭＳ Ｐゴシック" charset="-128"/>
          <a:cs typeface="Arial"/>
        </a:defRPr>
      </a:lvl1pPr>
      <a:lvl2pPr algn="l" defTabSz="773113" rtl="0" eaLnBrk="1" fontAlgn="base" hangingPunct="1">
        <a:spcBef>
          <a:spcPct val="0"/>
        </a:spcBef>
        <a:spcAft>
          <a:spcPct val="0"/>
        </a:spcAft>
        <a:defRPr sz="3600" b="1">
          <a:solidFill>
            <a:srgbClr val="606163"/>
          </a:solidFill>
          <a:latin typeface="Arial" charset="0"/>
          <a:ea typeface="ＭＳ Ｐゴシック" charset="-128"/>
        </a:defRPr>
      </a:lvl2pPr>
      <a:lvl3pPr algn="l" defTabSz="773113" rtl="0" eaLnBrk="1" fontAlgn="base" hangingPunct="1">
        <a:spcBef>
          <a:spcPct val="0"/>
        </a:spcBef>
        <a:spcAft>
          <a:spcPct val="0"/>
        </a:spcAft>
        <a:defRPr sz="3600" b="1">
          <a:solidFill>
            <a:srgbClr val="606163"/>
          </a:solidFill>
          <a:latin typeface="Arial" charset="0"/>
          <a:ea typeface="ＭＳ Ｐゴシック" charset="-128"/>
        </a:defRPr>
      </a:lvl3pPr>
      <a:lvl4pPr algn="l" defTabSz="773113" rtl="0" eaLnBrk="1" fontAlgn="base" hangingPunct="1">
        <a:spcBef>
          <a:spcPct val="0"/>
        </a:spcBef>
        <a:spcAft>
          <a:spcPct val="0"/>
        </a:spcAft>
        <a:defRPr sz="3600" b="1">
          <a:solidFill>
            <a:srgbClr val="606163"/>
          </a:solidFill>
          <a:latin typeface="Arial" charset="0"/>
          <a:ea typeface="ＭＳ Ｐゴシック" charset="-128"/>
        </a:defRPr>
      </a:lvl4pPr>
      <a:lvl5pPr algn="l" defTabSz="773113" rtl="0" eaLnBrk="1" fontAlgn="base" hangingPunct="1">
        <a:spcBef>
          <a:spcPct val="0"/>
        </a:spcBef>
        <a:spcAft>
          <a:spcPct val="0"/>
        </a:spcAft>
        <a:defRPr sz="3600" b="1">
          <a:solidFill>
            <a:srgbClr val="606163"/>
          </a:solidFill>
          <a:latin typeface="Arial" charset="0"/>
          <a:ea typeface="ＭＳ Ｐゴシック" charset="-128"/>
        </a:defRPr>
      </a:lvl5pPr>
      <a:lvl6pPr marL="457200" algn="l" defTabSz="773113" rtl="0" eaLnBrk="1" fontAlgn="base" hangingPunct="1">
        <a:spcBef>
          <a:spcPct val="0"/>
        </a:spcBef>
        <a:spcAft>
          <a:spcPct val="0"/>
        </a:spcAft>
        <a:defRPr sz="3600" b="1">
          <a:solidFill>
            <a:srgbClr val="C8C9CB"/>
          </a:solidFill>
          <a:latin typeface="Arial" charset="0"/>
          <a:ea typeface="ＭＳ Ｐゴシック" charset="-128"/>
        </a:defRPr>
      </a:lvl6pPr>
      <a:lvl7pPr marL="914400" algn="l" defTabSz="773113" rtl="0" eaLnBrk="1" fontAlgn="base" hangingPunct="1">
        <a:spcBef>
          <a:spcPct val="0"/>
        </a:spcBef>
        <a:spcAft>
          <a:spcPct val="0"/>
        </a:spcAft>
        <a:defRPr sz="3600" b="1">
          <a:solidFill>
            <a:srgbClr val="C8C9CB"/>
          </a:solidFill>
          <a:latin typeface="Arial" charset="0"/>
          <a:ea typeface="ＭＳ Ｐゴシック" charset="-128"/>
        </a:defRPr>
      </a:lvl7pPr>
      <a:lvl8pPr marL="1371600" algn="l" defTabSz="773113" rtl="0" eaLnBrk="1" fontAlgn="base" hangingPunct="1">
        <a:spcBef>
          <a:spcPct val="0"/>
        </a:spcBef>
        <a:spcAft>
          <a:spcPct val="0"/>
        </a:spcAft>
        <a:defRPr sz="3600" b="1">
          <a:solidFill>
            <a:srgbClr val="C8C9CB"/>
          </a:solidFill>
          <a:latin typeface="Arial" charset="0"/>
          <a:ea typeface="ＭＳ Ｐゴシック" charset="-128"/>
        </a:defRPr>
      </a:lvl8pPr>
      <a:lvl9pPr marL="1828800" algn="l" defTabSz="773113" rtl="0" eaLnBrk="1" fontAlgn="base" hangingPunct="1">
        <a:spcBef>
          <a:spcPct val="0"/>
        </a:spcBef>
        <a:spcAft>
          <a:spcPct val="0"/>
        </a:spcAft>
        <a:defRPr sz="3600" b="1">
          <a:solidFill>
            <a:srgbClr val="C8C9CB"/>
          </a:solidFill>
          <a:latin typeface="Arial" charset="0"/>
          <a:ea typeface="ＭＳ Ｐゴシック" charset="-128"/>
        </a:defRPr>
      </a:lvl9pPr>
    </p:titleStyle>
    <p:body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rgbClr val="606163"/>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rgbClr val="606163"/>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3537" rtl="0" eaLnBrk="1" latinLnBrk="0" hangingPunct="1">
        <a:defRPr sz="3000" kern="1200">
          <a:solidFill>
            <a:schemeClr val="tx1"/>
          </a:solidFill>
          <a:latin typeface="+mn-lt"/>
          <a:ea typeface="+mn-ea"/>
          <a:cs typeface="+mn-cs"/>
        </a:defRPr>
      </a:lvl1pPr>
      <a:lvl2pPr marL="773537" algn="l" defTabSz="773537" rtl="0" eaLnBrk="1" latinLnBrk="0" hangingPunct="1">
        <a:defRPr sz="3000" kern="1200">
          <a:solidFill>
            <a:schemeClr val="tx1"/>
          </a:solidFill>
          <a:latin typeface="+mn-lt"/>
          <a:ea typeface="+mn-ea"/>
          <a:cs typeface="+mn-cs"/>
        </a:defRPr>
      </a:lvl2pPr>
      <a:lvl3pPr marL="1547073" algn="l" defTabSz="773537" rtl="0" eaLnBrk="1" latinLnBrk="0" hangingPunct="1">
        <a:defRPr sz="3000" kern="1200">
          <a:solidFill>
            <a:schemeClr val="tx1"/>
          </a:solidFill>
          <a:latin typeface="+mn-lt"/>
          <a:ea typeface="+mn-ea"/>
          <a:cs typeface="+mn-cs"/>
        </a:defRPr>
      </a:lvl3pPr>
      <a:lvl4pPr marL="2320610" algn="l" defTabSz="773537" rtl="0" eaLnBrk="1" latinLnBrk="0" hangingPunct="1">
        <a:defRPr sz="3000" kern="1200">
          <a:solidFill>
            <a:schemeClr val="tx1"/>
          </a:solidFill>
          <a:latin typeface="+mn-lt"/>
          <a:ea typeface="+mn-ea"/>
          <a:cs typeface="+mn-cs"/>
        </a:defRPr>
      </a:lvl4pPr>
      <a:lvl5pPr marL="3094147" algn="l" defTabSz="773537" rtl="0" eaLnBrk="1" latinLnBrk="0" hangingPunct="1">
        <a:defRPr sz="3000" kern="1200">
          <a:solidFill>
            <a:schemeClr val="tx1"/>
          </a:solidFill>
          <a:latin typeface="+mn-lt"/>
          <a:ea typeface="+mn-ea"/>
          <a:cs typeface="+mn-cs"/>
        </a:defRPr>
      </a:lvl5pPr>
      <a:lvl6pPr marL="3867683" algn="l" defTabSz="773537" rtl="0" eaLnBrk="1" latinLnBrk="0" hangingPunct="1">
        <a:defRPr sz="3000" kern="1200">
          <a:solidFill>
            <a:schemeClr val="tx1"/>
          </a:solidFill>
          <a:latin typeface="+mn-lt"/>
          <a:ea typeface="+mn-ea"/>
          <a:cs typeface="+mn-cs"/>
        </a:defRPr>
      </a:lvl6pPr>
      <a:lvl7pPr marL="4641220" algn="l" defTabSz="773537" rtl="0" eaLnBrk="1" latinLnBrk="0" hangingPunct="1">
        <a:defRPr sz="3000" kern="1200">
          <a:solidFill>
            <a:schemeClr val="tx1"/>
          </a:solidFill>
          <a:latin typeface="+mn-lt"/>
          <a:ea typeface="+mn-ea"/>
          <a:cs typeface="+mn-cs"/>
        </a:defRPr>
      </a:lvl7pPr>
      <a:lvl8pPr marL="5414757" algn="l" defTabSz="773537" rtl="0" eaLnBrk="1" latinLnBrk="0" hangingPunct="1">
        <a:defRPr sz="3000" kern="1200">
          <a:solidFill>
            <a:schemeClr val="tx1"/>
          </a:solidFill>
          <a:latin typeface="+mn-lt"/>
          <a:ea typeface="+mn-ea"/>
          <a:cs typeface="+mn-cs"/>
        </a:defRPr>
      </a:lvl8pPr>
      <a:lvl9pPr marL="6188293" algn="l" defTabSz="773537"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1338" y="300038"/>
            <a:ext cx="14724062"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41338" y="1911350"/>
            <a:ext cx="14762162" cy="620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593725" y="9242425"/>
            <a:ext cx="676275" cy="519113"/>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EFEFF0"/>
                </a:solidFill>
                <a:latin typeface="Arial" charset="0"/>
                <a:ea typeface="ＭＳ Ｐゴシック" charset="0"/>
                <a:cs typeface="ＭＳ Ｐゴシック" charset="0"/>
              </a:defRPr>
            </a:lvl1pPr>
          </a:lstStyle>
          <a:p>
            <a:pPr>
              <a:defRPr/>
            </a:pPr>
            <a:fld id="{B831CC6F-F8EE-304A-8D68-5BE304DB80EE}" type="slidenum">
              <a:rPr lang="en-US" smtClean="0"/>
              <a:pPr>
                <a:defRPr/>
              </a:pPr>
              <a:t>‹#›</a:t>
            </a:fld>
            <a:r>
              <a:rPr lang="en-US" dirty="0" smtClean="0"/>
              <a:t> |</a:t>
            </a:r>
            <a:endParaRPr lang="en-US" dirty="0"/>
          </a:p>
        </p:txBody>
      </p:sp>
      <p:sp>
        <p:nvSpPr>
          <p:cNvPr id="7" name="Footer Placeholder 6"/>
          <p:cNvSpPr>
            <a:spLocks noGrp="1"/>
          </p:cNvSpPr>
          <p:nvPr>
            <p:ph type="ftr" sz="quarter" idx="3"/>
          </p:nvPr>
        </p:nvSpPr>
        <p:spPr>
          <a:xfrm>
            <a:off x="1152525" y="9242425"/>
            <a:ext cx="5487988" cy="519113"/>
          </a:xfrm>
          <a:prstGeom prst="rect">
            <a:avLst/>
          </a:prstGeom>
        </p:spPr>
        <p:txBody>
          <a:bodyPr vert="horz" wrap="square" lIns="91440" tIns="45720" rIns="91440" bIns="45720" numCol="1" anchor="ctr" anchorCtr="0" compatLnSpc="1">
            <a:prstTxWarp prst="textNoShape">
              <a:avLst/>
            </a:prstTxWarp>
          </a:bodyPr>
          <a:lstStyle>
            <a:lvl1pPr marL="0" marR="0" indent="0" algn="l" defTabSz="773113" rtl="0" eaLnBrk="1" fontAlgn="base" latinLnBrk="0" hangingPunct="1">
              <a:lnSpc>
                <a:spcPct val="100000"/>
              </a:lnSpc>
              <a:spcBef>
                <a:spcPct val="0"/>
              </a:spcBef>
              <a:spcAft>
                <a:spcPct val="0"/>
              </a:spcAft>
              <a:buClrTx/>
              <a:buSzTx/>
              <a:buFontTx/>
              <a:buNone/>
              <a:tabLst/>
              <a:defRPr sz="1400">
                <a:solidFill>
                  <a:srgbClr val="EFEFF0"/>
                </a:solidFill>
              </a:defRPr>
            </a:lvl1pPr>
          </a:lstStyle>
          <a:p>
            <a:pPr>
              <a:defRPr/>
            </a:pPr>
            <a:r>
              <a:rPr lang="en-US" dirty="0" smtClean="0"/>
              <a:t>©2015 Brightcove Inc</a:t>
            </a:r>
          </a:p>
        </p:txBody>
      </p:sp>
      <p:pic>
        <p:nvPicPr>
          <p:cNvPr id="4" name="Picture 3"/>
          <p:cNvPicPr>
            <a:picLocks noChangeAspect="1"/>
          </p:cNvPicPr>
          <p:nvPr/>
        </p:nvPicPr>
        <p:blipFill>
          <a:blip r:embed="rId10"/>
          <a:stretch>
            <a:fillRect/>
          </a:stretch>
        </p:blipFill>
        <p:spPr>
          <a:xfrm>
            <a:off x="15665567" y="-15240"/>
            <a:ext cx="661667" cy="1442435"/>
          </a:xfrm>
          <a:prstGeom prst="rect">
            <a:avLst/>
          </a:prstGeom>
        </p:spPr>
      </p:pic>
    </p:spTree>
    <p:extLst>
      <p:ext uri="{BB962C8B-B14F-4D97-AF65-F5344CB8AC3E}">
        <p14:creationId xmlns:p14="http://schemas.microsoft.com/office/powerpoint/2010/main" val="4195001302"/>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35" r:id="rId7"/>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defTabSz="773113" rtl="0" eaLnBrk="1" fontAlgn="base" hangingPunct="1">
        <a:spcBef>
          <a:spcPct val="0"/>
        </a:spcBef>
        <a:spcAft>
          <a:spcPct val="0"/>
        </a:spcAft>
        <a:defRPr sz="4800" b="1" kern="1200">
          <a:solidFill>
            <a:schemeClr val="bg2"/>
          </a:solidFill>
          <a:latin typeface="Arial"/>
          <a:ea typeface="ＭＳ Ｐゴシック" charset="-128"/>
          <a:cs typeface="Arial"/>
        </a:defRPr>
      </a:lvl1pPr>
      <a:lvl2pPr algn="l" defTabSz="773113" rtl="0" eaLnBrk="1" fontAlgn="base" hangingPunct="1">
        <a:spcBef>
          <a:spcPct val="0"/>
        </a:spcBef>
        <a:spcAft>
          <a:spcPct val="0"/>
        </a:spcAft>
        <a:defRPr sz="3600" b="1">
          <a:solidFill>
            <a:srgbClr val="606163"/>
          </a:solidFill>
          <a:latin typeface="Arial" charset="0"/>
          <a:ea typeface="ＭＳ Ｐゴシック" charset="-128"/>
        </a:defRPr>
      </a:lvl2pPr>
      <a:lvl3pPr algn="l" defTabSz="773113" rtl="0" eaLnBrk="1" fontAlgn="base" hangingPunct="1">
        <a:spcBef>
          <a:spcPct val="0"/>
        </a:spcBef>
        <a:spcAft>
          <a:spcPct val="0"/>
        </a:spcAft>
        <a:defRPr sz="3600" b="1">
          <a:solidFill>
            <a:srgbClr val="606163"/>
          </a:solidFill>
          <a:latin typeface="Arial" charset="0"/>
          <a:ea typeface="ＭＳ Ｐゴシック" charset="-128"/>
        </a:defRPr>
      </a:lvl3pPr>
      <a:lvl4pPr algn="l" defTabSz="773113" rtl="0" eaLnBrk="1" fontAlgn="base" hangingPunct="1">
        <a:spcBef>
          <a:spcPct val="0"/>
        </a:spcBef>
        <a:spcAft>
          <a:spcPct val="0"/>
        </a:spcAft>
        <a:defRPr sz="3600" b="1">
          <a:solidFill>
            <a:srgbClr val="606163"/>
          </a:solidFill>
          <a:latin typeface="Arial" charset="0"/>
          <a:ea typeface="ＭＳ Ｐゴシック" charset="-128"/>
        </a:defRPr>
      </a:lvl4pPr>
      <a:lvl5pPr algn="l" defTabSz="773113" rtl="0" eaLnBrk="1" fontAlgn="base" hangingPunct="1">
        <a:spcBef>
          <a:spcPct val="0"/>
        </a:spcBef>
        <a:spcAft>
          <a:spcPct val="0"/>
        </a:spcAft>
        <a:defRPr sz="3600" b="1">
          <a:solidFill>
            <a:srgbClr val="606163"/>
          </a:solidFill>
          <a:latin typeface="Arial" charset="0"/>
          <a:ea typeface="ＭＳ Ｐゴシック" charset="-128"/>
        </a:defRPr>
      </a:lvl5pPr>
      <a:lvl6pPr marL="457200" algn="l" defTabSz="773113" rtl="0" eaLnBrk="1" fontAlgn="base" hangingPunct="1">
        <a:spcBef>
          <a:spcPct val="0"/>
        </a:spcBef>
        <a:spcAft>
          <a:spcPct val="0"/>
        </a:spcAft>
        <a:defRPr sz="3600" b="1">
          <a:solidFill>
            <a:srgbClr val="C8C9CB"/>
          </a:solidFill>
          <a:latin typeface="Arial" charset="0"/>
          <a:ea typeface="ＭＳ Ｐゴシック" charset="-128"/>
        </a:defRPr>
      </a:lvl6pPr>
      <a:lvl7pPr marL="914400" algn="l" defTabSz="773113" rtl="0" eaLnBrk="1" fontAlgn="base" hangingPunct="1">
        <a:spcBef>
          <a:spcPct val="0"/>
        </a:spcBef>
        <a:spcAft>
          <a:spcPct val="0"/>
        </a:spcAft>
        <a:defRPr sz="3600" b="1">
          <a:solidFill>
            <a:srgbClr val="C8C9CB"/>
          </a:solidFill>
          <a:latin typeface="Arial" charset="0"/>
          <a:ea typeface="ＭＳ Ｐゴシック" charset="-128"/>
        </a:defRPr>
      </a:lvl7pPr>
      <a:lvl8pPr marL="1371600" algn="l" defTabSz="773113" rtl="0" eaLnBrk="1" fontAlgn="base" hangingPunct="1">
        <a:spcBef>
          <a:spcPct val="0"/>
        </a:spcBef>
        <a:spcAft>
          <a:spcPct val="0"/>
        </a:spcAft>
        <a:defRPr sz="3600" b="1">
          <a:solidFill>
            <a:srgbClr val="C8C9CB"/>
          </a:solidFill>
          <a:latin typeface="Arial" charset="0"/>
          <a:ea typeface="ＭＳ Ｐゴシック" charset="-128"/>
        </a:defRPr>
      </a:lvl8pPr>
      <a:lvl9pPr marL="1828800" algn="l" defTabSz="773113" rtl="0" eaLnBrk="1" fontAlgn="base" hangingPunct="1">
        <a:spcBef>
          <a:spcPct val="0"/>
        </a:spcBef>
        <a:spcAft>
          <a:spcPct val="0"/>
        </a:spcAft>
        <a:defRPr sz="3600" b="1">
          <a:solidFill>
            <a:srgbClr val="C8C9CB"/>
          </a:solidFill>
          <a:latin typeface="Arial" charset="0"/>
          <a:ea typeface="ＭＳ Ｐゴシック" charset="-128"/>
        </a:defRPr>
      </a:lvl9pPr>
    </p:titleStyle>
    <p:body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EFEFF0"/>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EFEFF0"/>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EFEFF0"/>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tx1"/>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tx1"/>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3537" rtl="0" eaLnBrk="1" latinLnBrk="0" hangingPunct="1">
        <a:defRPr sz="3000" kern="1200">
          <a:solidFill>
            <a:schemeClr val="tx1"/>
          </a:solidFill>
          <a:latin typeface="+mn-lt"/>
          <a:ea typeface="+mn-ea"/>
          <a:cs typeface="+mn-cs"/>
        </a:defRPr>
      </a:lvl1pPr>
      <a:lvl2pPr marL="773537" algn="l" defTabSz="773537" rtl="0" eaLnBrk="1" latinLnBrk="0" hangingPunct="1">
        <a:defRPr sz="3000" kern="1200">
          <a:solidFill>
            <a:schemeClr val="tx1"/>
          </a:solidFill>
          <a:latin typeface="+mn-lt"/>
          <a:ea typeface="+mn-ea"/>
          <a:cs typeface="+mn-cs"/>
        </a:defRPr>
      </a:lvl2pPr>
      <a:lvl3pPr marL="1547073" algn="l" defTabSz="773537" rtl="0" eaLnBrk="1" latinLnBrk="0" hangingPunct="1">
        <a:defRPr sz="3000" kern="1200">
          <a:solidFill>
            <a:schemeClr val="tx1"/>
          </a:solidFill>
          <a:latin typeface="+mn-lt"/>
          <a:ea typeface="+mn-ea"/>
          <a:cs typeface="+mn-cs"/>
        </a:defRPr>
      </a:lvl3pPr>
      <a:lvl4pPr marL="2320610" algn="l" defTabSz="773537" rtl="0" eaLnBrk="1" latinLnBrk="0" hangingPunct="1">
        <a:defRPr sz="3000" kern="1200">
          <a:solidFill>
            <a:schemeClr val="tx1"/>
          </a:solidFill>
          <a:latin typeface="+mn-lt"/>
          <a:ea typeface="+mn-ea"/>
          <a:cs typeface="+mn-cs"/>
        </a:defRPr>
      </a:lvl4pPr>
      <a:lvl5pPr marL="3094147" algn="l" defTabSz="773537" rtl="0" eaLnBrk="1" latinLnBrk="0" hangingPunct="1">
        <a:defRPr sz="3000" kern="1200">
          <a:solidFill>
            <a:schemeClr val="tx1"/>
          </a:solidFill>
          <a:latin typeface="+mn-lt"/>
          <a:ea typeface="+mn-ea"/>
          <a:cs typeface="+mn-cs"/>
        </a:defRPr>
      </a:lvl5pPr>
      <a:lvl6pPr marL="3867683" algn="l" defTabSz="773537" rtl="0" eaLnBrk="1" latinLnBrk="0" hangingPunct="1">
        <a:defRPr sz="3000" kern="1200">
          <a:solidFill>
            <a:schemeClr val="tx1"/>
          </a:solidFill>
          <a:latin typeface="+mn-lt"/>
          <a:ea typeface="+mn-ea"/>
          <a:cs typeface="+mn-cs"/>
        </a:defRPr>
      </a:lvl6pPr>
      <a:lvl7pPr marL="4641220" algn="l" defTabSz="773537" rtl="0" eaLnBrk="1" latinLnBrk="0" hangingPunct="1">
        <a:defRPr sz="3000" kern="1200">
          <a:solidFill>
            <a:schemeClr val="tx1"/>
          </a:solidFill>
          <a:latin typeface="+mn-lt"/>
          <a:ea typeface="+mn-ea"/>
          <a:cs typeface="+mn-cs"/>
        </a:defRPr>
      </a:lvl7pPr>
      <a:lvl8pPr marL="5414757" algn="l" defTabSz="773537" rtl="0" eaLnBrk="1" latinLnBrk="0" hangingPunct="1">
        <a:defRPr sz="3000" kern="1200">
          <a:solidFill>
            <a:schemeClr val="tx1"/>
          </a:solidFill>
          <a:latin typeface="+mn-lt"/>
          <a:ea typeface="+mn-ea"/>
          <a:cs typeface="+mn-cs"/>
        </a:defRPr>
      </a:lvl8pPr>
      <a:lvl9pPr marL="6188293" algn="l" defTabSz="773537" rtl="0" eaLnBrk="1" latinLnBrk="0" hangingPunct="1">
        <a:defRPr sz="3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Title Placeholder 12"/>
          <p:cNvSpPr>
            <a:spLocks noGrp="1"/>
          </p:cNvSpPr>
          <p:nvPr>
            <p:ph type="title"/>
          </p:nvPr>
        </p:nvSpPr>
        <p:spPr bwMode="auto">
          <a:xfrm>
            <a:off x="866775" y="2366011"/>
            <a:ext cx="15594013" cy="29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4477" r:id="rId1"/>
    <p:sldLayoutId id="2147484501" r:id="rId2"/>
    <p:sldLayoutId id="2147484497" r:id="rId3"/>
    <p:sldLayoutId id="2147484498" r:id="rId4"/>
    <p:sldLayoutId id="2147484527" r:id="rId5"/>
    <p:sldLayoutId id="2147484490" r:id="rId6"/>
    <p:sldLayoutId id="2147484491" r:id="rId7"/>
    <p:sldLayoutId id="2147484492" r:id="rId8"/>
    <p:sldLayoutId id="2147484493" r:id="rId9"/>
    <p:sldLayoutId id="2147484525" r:id="rId10"/>
    <p:sldLayoutId id="2147484526"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defTabSz="457200" rtl="0" eaLnBrk="0" fontAlgn="base" hangingPunct="0">
        <a:spcBef>
          <a:spcPct val="0"/>
        </a:spcBef>
        <a:spcAft>
          <a:spcPct val="0"/>
        </a:spcAft>
        <a:defRPr sz="7200" b="1" kern="1200">
          <a:solidFill>
            <a:srgbClr val="595959"/>
          </a:solidFill>
          <a:latin typeface="Arial"/>
          <a:ea typeface="ＭＳ Ｐゴシック" charset="0"/>
          <a:cs typeface="Arial"/>
        </a:defRPr>
      </a:lvl1pPr>
      <a:lvl2pPr algn="l" defTabSz="457200" rtl="0" eaLnBrk="0" fontAlgn="base" hangingPunct="0">
        <a:spcBef>
          <a:spcPct val="0"/>
        </a:spcBef>
        <a:spcAft>
          <a:spcPct val="0"/>
        </a:spcAft>
        <a:defRPr sz="6000" b="1">
          <a:solidFill>
            <a:srgbClr val="595959"/>
          </a:solidFill>
          <a:latin typeface="Arial" charset="0"/>
          <a:ea typeface="ＭＳ Ｐゴシック" charset="0"/>
        </a:defRPr>
      </a:lvl2pPr>
      <a:lvl3pPr algn="l" defTabSz="457200" rtl="0" eaLnBrk="0" fontAlgn="base" hangingPunct="0">
        <a:spcBef>
          <a:spcPct val="0"/>
        </a:spcBef>
        <a:spcAft>
          <a:spcPct val="0"/>
        </a:spcAft>
        <a:defRPr sz="6000" b="1">
          <a:solidFill>
            <a:srgbClr val="595959"/>
          </a:solidFill>
          <a:latin typeface="Arial" charset="0"/>
          <a:ea typeface="ＭＳ Ｐゴシック" charset="0"/>
        </a:defRPr>
      </a:lvl3pPr>
      <a:lvl4pPr algn="l" defTabSz="457200" rtl="0" eaLnBrk="0" fontAlgn="base" hangingPunct="0">
        <a:spcBef>
          <a:spcPct val="0"/>
        </a:spcBef>
        <a:spcAft>
          <a:spcPct val="0"/>
        </a:spcAft>
        <a:defRPr sz="6000" b="1">
          <a:solidFill>
            <a:srgbClr val="595959"/>
          </a:solidFill>
          <a:latin typeface="Arial" charset="0"/>
          <a:ea typeface="ＭＳ Ｐゴシック" charset="0"/>
        </a:defRPr>
      </a:lvl4pPr>
      <a:lvl5pPr algn="l" defTabSz="457200" rtl="0" eaLnBrk="0" fontAlgn="base" hangingPunct="0">
        <a:spcBef>
          <a:spcPct val="0"/>
        </a:spcBef>
        <a:spcAft>
          <a:spcPct val="0"/>
        </a:spcAft>
        <a:defRPr sz="6000" b="1">
          <a:solidFill>
            <a:srgbClr val="595959"/>
          </a:solidFill>
          <a:latin typeface="Arial" charset="0"/>
          <a:ea typeface="ＭＳ Ｐゴシック" charset="0"/>
        </a:defRPr>
      </a:lvl5pPr>
      <a:lvl6pPr marL="457200" algn="l" defTabSz="457200" rtl="0" fontAlgn="base">
        <a:spcBef>
          <a:spcPct val="0"/>
        </a:spcBef>
        <a:spcAft>
          <a:spcPct val="0"/>
        </a:spcAft>
        <a:defRPr sz="6000" b="1">
          <a:solidFill>
            <a:srgbClr val="595959"/>
          </a:solidFill>
          <a:latin typeface="Arial" charset="0"/>
          <a:ea typeface="ＭＳ Ｐゴシック" charset="0"/>
        </a:defRPr>
      </a:lvl6pPr>
      <a:lvl7pPr marL="914400" algn="l" defTabSz="457200" rtl="0" fontAlgn="base">
        <a:spcBef>
          <a:spcPct val="0"/>
        </a:spcBef>
        <a:spcAft>
          <a:spcPct val="0"/>
        </a:spcAft>
        <a:defRPr sz="6000" b="1">
          <a:solidFill>
            <a:srgbClr val="595959"/>
          </a:solidFill>
          <a:latin typeface="Arial" charset="0"/>
          <a:ea typeface="ＭＳ Ｐゴシック" charset="0"/>
        </a:defRPr>
      </a:lvl7pPr>
      <a:lvl8pPr marL="1371600" algn="l" defTabSz="457200" rtl="0" fontAlgn="base">
        <a:spcBef>
          <a:spcPct val="0"/>
        </a:spcBef>
        <a:spcAft>
          <a:spcPct val="0"/>
        </a:spcAft>
        <a:defRPr sz="6000" b="1">
          <a:solidFill>
            <a:srgbClr val="595959"/>
          </a:solidFill>
          <a:latin typeface="Arial" charset="0"/>
          <a:ea typeface="ＭＳ Ｐゴシック" charset="0"/>
        </a:defRPr>
      </a:lvl8pPr>
      <a:lvl9pPr marL="1828800" algn="l" defTabSz="457200" rtl="0" fontAlgn="base">
        <a:spcBef>
          <a:spcPct val="0"/>
        </a:spcBef>
        <a:spcAft>
          <a:spcPct val="0"/>
        </a:spcAft>
        <a:defRPr sz="6000" b="1">
          <a:solidFill>
            <a:srgbClr val="595959"/>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400" kern="1200">
          <a:solidFill>
            <a:srgbClr val="7F7F7F"/>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2400" kern="1200">
          <a:solidFill>
            <a:srgbClr val="7F7F7F"/>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rgbClr val="7F7F7F"/>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2400" kern="1200">
          <a:solidFill>
            <a:srgbClr val="7F7F7F"/>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2400" kern="1200">
          <a:solidFill>
            <a:srgbClr val="7F7F7F"/>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72582"/>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Lst>
  <p:transition xmlns:p14="http://schemas.microsoft.com/office/powerpoint/2010/main">
    <p:fade/>
  </p:transition>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292311"/>
      </p:ext>
    </p:extLst>
  </p:cSld>
  <p:clrMap bg1="lt1" tx1="dk1" bg2="lt2" tx2="dk2" accent1="accent1" accent2="accent2" accent3="accent3" accent4="accent4" accent5="accent5" accent6="accent6" hlink="hlink" folHlink="folHlink"/>
  <p:sldLayoutIdLst>
    <p:sldLayoutId id="2147484513" r:id="rId1"/>
    <p:sldLayoutId id="2147484511" r:id="rId2"/>
    <p:sldLayoutId id="2147484512" r:id="rId3"/>
    <p:sldLayoutId id="2147484523" r:id="rId4"/>
    <p:sldLayoutId id="2147484524" r:id="rId5"/>
  </p:sldLayoutIdLst>
  <p:transition xmlns:p14="http://schemas.microsoft.com/office/powerpoint/2010/main">
    <p:fade/>
  </p:transition>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mailto:mboles@brightcove.c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vimeo.com/8443373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Presentations – A Cautionary Tale</a:t>
            </a:r>
            <a:br>
              <a:rPr lang="en-US" dirty="0" smtClean="0"/>
            </a:br>
            <a:endParaRPr lang="en-US" dirty="0"/>
          </a:p>
        </p:txBody>
      </p:sp>
      <p:sp>
        <p:nvSpPr>
          <p:cNvPr id="3" name="Text Placeholder 2"/>
          <p:cNvSpPr>
            <a:spLocks noGrp="1"/>
          </p:cNvSpPr>
          <p:nvPr>
            <p:ph type="body" sz="quarter" idx="10"/>
          </p:nvPr>
        </p:nvSpPr>
        <p:spPr/>
        <p:txBody>
          <a:bodyPr/>
          <a:lstStyle/>
          <a:p>
            <a:r>
              <a:rPr lang="en-US" dirty="0"/>
              <a:t>Matt Boles, Learning Specialist</a:t>
            </a:r>
          </a:p>
          <a:p>
            <a:r>
              <a:rPr lang="en-US" dirty="0">
                <a:hlinkClick r:id="rId2"/>
              </a:rPr>
              <a:t>mboles@</a:t>
            </a:r>
            <a:r>
              <a:rPr lang="en-US" dirty="0" smtClean="0">
                <a:hlinkClick r:id="rId2"/>
              </a:rPr>
              <a:t>brightcove.com</a:t>
            </a:r>
            <a:endParaRPr lang="en-US" dirty="0"/>
          </a:p>
          <a:p>
            <a:endParaRPr lang="en-US" dirty="0"/>
          </a:p>
        </p:txBody>
      </p:sp>
    </p:spTree>
    <p:extLst>
      <p:ext uri="{BB962C8B-B14F-4D97-AF65-F5344CB8AC3E}">
        <p14:creationId xmlns:p14="http://schemas.microsoft.com/office/powerpoint/2010/main" val="42853480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2017 </a:t>
            </a:r>
            <a:r>
              <a:rPr lang="en-US" dirty="0" smtClean="0"/>
              <a:t>Annoying </a:t>
            </a:r>
            <a:r>
              <a:rPr lang="en-US" dirty="0"/>
              <a:t>PowerPoint Survey Results</a:t>
            </a:r>
          </a:p>
        </p:txBody>
      </p:sp>
      <p:sp>
        <p:nvSpPr>
          <p:cNvPr id="3" name="Content Placeholder 2"/>
          <p:cNvSpPr>
            <a:spLocks noGrp="1"/>
          </p:cNvSpPr>
          <p:nvPr>
            <p:ph idx="1"/>
          </p:nvPr>
        </p:nvSpPr>
        <p:spPr>
          <a:xfrm>
            <a:off x="891381" y="8683625"/>
            <a:ext cx="14554200" cy="533400"/>
          </a:xfrm>
        </p:spPr>
        <p:txBody>
          <a:bodyPr/>
          <a:lstStyle/>
          <a:p>
            <a:pPr marL="0" indent="0">
              <a:buNone/>
            </a:pPr>
            <a:r>
              <a:rPr lang="en-US" sz="2000" dirty="0"/>
              <a:t>Source: </a:t>
            </a:r>
            <a:r>
              <a:rPr lang="en-US" sz="2000" dirty="0"/>
              <a:t>https://</a:t>
            </a:r>
            <a:r>
              <a:rPr lang="en-US" sz="2000" dirty="0" err="1"/>
              <a:t>www.thinkoutsidetheslide.com</a:t>
            </a:r>
            <a:r>
              <a:rPr lang="en-US" sz="2000" dirty="0"/>
              <a:t>/free-resources/latest-annoying-</a:t>
            </a:r>
            <a:r>
              <a:rPr lang="en-US" sz="2000" dirty="0" err="1"/>
              <a:t>powerpoint</a:t>
            </a:r>
            <a:r>
              <a:rPr lang="en-US" sz="2000" dirty="0"/>
              <a:t>-survey-results/</a:t>
            </a:r>
            <a:endParaRPr lang="en-US" sz="2000" dirty="0" smtClean="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10</a:t>
            </a:fld>
            <a:r>
              <a:rPr lang="en-US" dirty="0" smtClean="0"/>
              <a:t> |</a:t>
            </a:r>
            <a:endParaRPr lang="en-US" dirty="0"/>
          </a:p>
        </p:txBody>
      </p:sp>
      <p:pic>
        <p:nvPicPr>
          <p:cNvPr id="8" name="Picture 7"/>
          <p:cNvPicPr>
            <a:picLocks noChangeAspect="1"/>
          </p:cNvPicPr>
          <p:nvPr/>
        </p:nvPicPr>
        <p:blipFill>
          <a:blip r:embed="rId3"/>
          <a:stretch>
            <a:fillRect/>
          </a:stretch>
        </p:blipFill>
        <p:spPr>
          <a:xfrm>
            <a:off x="586581" y="1901825"/>
            <a:ext cx="14058682" cy="6324600"/>
          </a:xfrm>
          <a:prstGeom prst="rect">
            <a:avLst/>
          </a:prstGeom>
        </p:spPr>
      </p:pic>
    </p:spTree>
    <p:extLst>
      <p:ext uri="{BB962C8B-B14F-4D97-AF65-F5344CB8AC3E}">
        <p14:creationId xmlns:p14="http://schemas.microsoft.com/office/powerpoint/2010/main" val="3521540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Tips from Apple</a:t>
            </a:r>
            <a:endParaRPr lang="en-US" dirty="0"/>
          </a:p>
        </p:txBody>
      </p:sp>
      <p:sp>
        <p:nvSpPr>
          <p:cNvPr id="3" name="Content Placeholder 2"/>
          <p:cNvSpPr>
            <a:spLocks noGrp="1"/>
          </p:cNvSpPr>
          <p:nvPr>
            <p:ph idx="1"/>
          </p:nvPr>
        </p:nvSpPr>
        <p:spPr>
          <a:xfrm>
            <a:off x="541346" y="1911090"/>
            <a:ext cx="15877477" cy="3572135"/>
          </a:xfrm>
        </p:spPr>
        <p:txBody>
          <a:bodyPr/>
          <a:lstStyle/>
          <a:p>
            <a:pPr marL="0" indent="0">
              <a:buNone/>
            </a:pPr>
            <a:r>
              <a:rPr lang="en-US" dirty="0">
                <a:solidFill>
                  <a:srgbClr val="0000FF"/>
                </a:solidFill>
              </a:rPr>
              <a:t>Grab </a:t>
            </a:r>
            <a:r>
              <a:rPr lang="en-US" dirty="0" smtClean="0">
                <a:solidFill>
                  <a:srgbClr val="0000FF"/>
                </a:solidFill>
              </a:rPr>
              <a:t>Attention</a:t>
            </a:r>
            <a:r>
              <a:rPr lang="en-US" dirty="0" smtClean="0"/>
              <a:t> - Your </a:t>
            </a:r>
            <a:r>
              <a:rPr lang="en-US" dirty="0"/>
              <a:t>audience will give you about 90 seconds to grab their </a:t>
            </a:r>
            <a:r>
              <a:rPr lang="en-US" dirty="0" smtClean="0"/>
              <a:t>attention</a:t>
            </a:r>
          </a:p>
          <a:p>
            <a:pPr marL="0" indent="0">
              <a:buNone/>
            </a:pPr>
            <a:endParaRPr lang="en-US" dirty="0" smtClean="0"/>
          </a:p>
          <a:p>
            <a:pPr marL="0" indent="0">
              <a:buNone/>
            </a:pPr>
            <a:r>
              <a:rPr lang="en-US" dirty="0">
                <a:solidFill>
                  <a:srgbClr val="0000FF"/>
                </a:solidFill>
              </a:rPr>
              <a:t>Avoid bullet </a:t>
            </a:r>
            <a:r>
              <a:rPr lang="en-US" dirty="0" smtClean="0">
                <a:solidFill>
                  <a:srgbClr val="0000FF"/>
                </a:solidFill>
              </a:rPr>
              <a:t>points</a:t>
            </a:r>
            <a:r>
              <a:rPr lang="en-US" dirty="0" smtClean="0"/>
              <a:t> - Use </a:t>
            </a:r>
            <a:r>
              <a:rPr lang="en-US" dirty="0"/>
              <a:t>photos, images, and </a:t>
            </a:r>
            <a:r>
              <a:rPr lang="en-US" dirty="0" smtClean="0"/>
              <a:t>words</a:t>
            </a:r>
          </a:p>
          <a:p>
            <a:pPr marL="0" indent="0">
              <a:buNone/>
            </a:pPr>
            <a:endParaRPr lang="en-US" dirty="0" smtClean="0"/>
          </a:p>
          <a:p>
            <a:pPr marL="0" indent="0">
              <a:buNone/>
            </a:pPr>
            <a:r>
              <a:rPr lang="en-US" dirty="0">
                <a:solidFill>
                  <a:srgbClr val="0000FF"/>
                </a:solidFill>
              </a:rPr>
              <a:t>Create </a:t>
            </a:r>
            <a:r>
              <a:rPr lang="en-US" dirty="0" smtClean="0">
                <a:solidFill>
                  <a:srgbClr val="0000FF"/>
                </a:solidFill>
              </a:rPr>
              <a:t>headlines</a:t>
            </a:r>
            <a:r>
              <a:rPr lang="en-US" dirty="0" smtClean="0"/>
              <a:t> - Don’t make </a:t>
            </a:r>
            <a:r>
              <a:rPr lang="en-US" dirty="0"/>
              <a:t>hard to find the </a:t>
            </a:r>
            <a:r>
              <a:rPr lang="en-US" dirty="0" smtClean="0"/>
              <a:t>headline (or in our case, the learning point)</a:t>
            </a:r>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11</a:t>
            </a:fld>
            <a:r>
              <a:rPr lang="en-US" dirty="0" smtClean="0"/>
              <a:t> |</a:t>
            </a:r>
            <a:endParaRPr lang="en-US" dirty="0"/>
          </a:p>
        </p:txBody>
      </p:sp>
      <p:sp>
        <p:nvSpPr>
          <p:cNvPr id="7" name="Content Placeholder 2"/>
          <p:cNvSpPr txBox="1">
            <a:spLocks/>
          </p:cNvSpPr>
          <p:nvPr/>
        </p:nvSpPr>
        <p:spPr bwMode="auto">
          <a:xfrm>
            <a:off x="891381" y="8759825"/>
            <a:ext cx="1455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US" sz="2000" dirty="0" smtClean="0"/>
              <a:t>Source: forbes.com</a:t>
            </a:r>
            <a:r>
              <a:rPr lang="en-US" sz="2000" dirty="0"/>
              <a:t> – </a:t>
            </a:r>
            <a:r>
              <a:rPr lang="en-US" sz="2000" dirty="0" smtClean="0"/>
              <a:t>8 </a:t>
            </a:r>
            <a:r>
              <a:rPr lang="en-US" sz="2000" dirty="0"/>
              <a:t>Presentation Techniques You Can Copy From Apple's WWDC </a:t>
            </a:r>
            <a:r>
              <a:rPr lang="en-US" sz="2000" dirty="0" smtClean="0"/>
              <a:t>Keynote</a:t>
            </a:r>
          </a:p>
        </p:txBody>
      </p:sp>
    </p:spTree>
    <p:extLst>
      <p:ext uri="{BB962C8B-B14F-4D97-AF65-F5344CB8AC3E}">
        <p14:creationId xmlns:p14="http://schemas.microsoft.com/office/powerpoint/2010/main" val="3946454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DON’T Just Talk</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7745451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Pyramid</a:t>
            </a:r>
            <a:endParaRPr lang="en-US" dirty="0"/>
          </a:p>
        </p:txBody>
      </p:sp>
      <p:sp>
        <p:nvSpPr>
          <p:cNvPr id="3" name="Content Placeholder 2"/>
          <p:cNvSpPr>
            <a:spLocks noGrp="1"/>
          </p:cNvSpPr>
          <p:nvPr>
            <p:ph idx="1"/>
          </p:nvPr>
        </p:nvSpPr>
        <p:spPr>
          <a:xfrm>
            <a:off x="541346" y="1911090"/>
            <a:ext cx="5607835" cy="6848735"/>
          </a:xfrm>
        </p:spPr>
        <p:txBody>
          <a:bodyPr/>
          <a:lstStyle/>
          <a:p>
            <a:r>
              <a:rPr lang="en-US" dirty="0" smtClean="0"/>
              <a:t>Because you speak about a topic, or show words about a topic, doesn’t mean it is learned </a:t>
            </a:r>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13</a:t>
            </a:fld>
            <a:r>
              <a:rPr lang="en-US" dirty="0" smtClean="0"/>
              <a:t> |</a:t>
            </a:r>
            <a:endParaRPr lang="en-US" dirty="0"/>
          </a:p>
        </p:txBody>
      </p:sp>
      <p:pic>
        <p:nvPicPr>
          <p:cNvPr id="6" name="Picture 5"/>
          <p:cNvPicPr>
            <a:picLocks noChangeAspect="1"/>
          </p:cNvPicPr>
          <p:nvPr/>
        </p:nvPicPr>
        <p:blipFill>
          <a:blip r:embed="rId3"/>
          <a:stretch>
            <a:fillRect/>
          </a:stretch>
        </p:blipFill>
        <p:spPr>
          <a:xfrm>
            <a:off x="6301581" y="1597024"/>
            <a:ext cx="9525000" cy="7762875"/>
          </a:xfrm>
          <a:prstGeom prst="rect">
            <a:avLst/>
          </a:prstGeom>
        </p:spPr>
      </p:pic>
    </p:spTree>
    <p:extLst>
      <p:ext uri="{BB962C8B-B14F-4D97-AF65-F5344CB8AC3E}">
        <p14:creationId xmlns:p14="http://schemas.microsoft.com/office/powerpoint/2010/main" val="19185724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14" y="835026"/>
            <a:ext cx="13825230" cy="2743200"/>
          </a:xfrm>
        </p:spPr>
        <p:txBody>
          <a:bodyPr/>
          <a:lstStyle/>
          <a:p>
            <a:r>
              <a:rPr lang="en-US" dirty="0"/>
              <a:t>Structure </a:t>
            </a:r>
            <a:r>
              <a:rPr lang="en-US" dirty="0" smtClean="0"/>
              <a:t>Presentation to Help Audience Learn</a:t>
            </a:r>
            <a:endParaRPr lang="en-US" dirty="0"/>
          </a:p>
        </p:txBody>
      </p:sp>
      <p:sp>
        <p:nvSpPr>
          <p:cNvPr id="4" name="Text Placeholder 3"/>
          <p:cNvSpPr>
            <a:spLocks noGrp="1"/>
          </p:cNvSpPr>
          <p:nvPr>
            <p:ph type="body" sz="quarter" idx="10"/>
          </p:nvPr>
        </p:nvSpPr>
        <p:spPr/>
        <p:txBody>
          <a:bodyPr/>
          <a:lstStyle/>
          <a:p>
            <a:r>
              <a:rPr lang="en-US" dirty="0" smtClean="0"/>
              <a:t>Not all content is created equal</a:t>
            </a:r>
            <a:endParaRPr lang="en-US" dirty="0"/>
          </a:p>
        </p:txBody>
      </p:sp>
      <p:pic>
        <p:nvPicPr>
          <p:cNvPr id="3" name="Picture 2"/>
          <p:cNvPicPr>
            <a:picLocks noChangeAspect="1"/>
          </p:cNvPicPr>
          <p:nvPr/>
        </p:nvPicPr>
        <p:blipFill>
          <a:blip r:embed="rId2"/>
          <a:stretch>
            <a:fillRect/>
          </a:stretch>
        </p:blipFill>
        <p:spPr>
          <a:xfrm>
            <a:off x="9197181" y="3883025"/>
            <a:ext cx="7696200" cy="5600700"/>
          </a:xfrm>
          <a:prstGeom prst="rect">
            <a:avLst/>
          </a:prstGeom>
        </p:spPr>
      </p:pic>
    </p:spTree>
    <p:extLst>
      <p:ext uri="{BB962C8B-B14F-4D97-AF65-F5344CB8AC3E}">
        <p14:creationId xmlns:p14="http://schemas.microsoft.com/office/powerpoint/2010/main" val="1122183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Structure Increases Learning</a:t>
            </a:r>
            <a:endParaRPr lang="en-US" dirty="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15</a:t>
            </a:fld>
            <a:r>
              <a:rPr lang="en-US" dirty="0" smtClean="0"/>
              <a:t>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604942584"/>
              </p:ext>
            </p:extLst>
          </p:nvPr>
        </p:nvGraphicFramePr>
        <p:xfrm>
          <a:off x="738981" y="1932305"/>
          <a:ext cx="15392400" cy="6217920"/>
        </p:xfrm>
        <a:graphic>
          <a:graphicData uri="http://schemas.openxmlformats.org/drawingml/2006/table">
            <a:tbl>
              <a:tblPr firstRow="1" bandRow="1">
                <a:tableStyleId>{10A1B5D5-9B99-4C35-A422-299274C87663}</a:tableStyleId>
              </a:tblPr>
              <a:tblGrid>
                <a:gridCol w="3825330"/>
                <a:gridCol w="11567070"/>
              </a:tblGrid>
              <a:tr h="370840">
                <a:tc>
                  <a:txBody>
                    <a:bodyPr/>
                    <a:lstStyle/>
                    <a:p>
                      <a:r>
                        <a:rPr lang="en-US" dirty="0" smtClean="0"/>
                        <a:t>STEP</a:t>
                      </a:r>
                      <a:endParaRPr lang="en-US" dirty="0"/>
                    </a:p>
                  </a:txBody>
                  <a:tcPr/>
                </a:tc>
                <a:tc>
                  <a:txBody>
                    <a:bodyPr/>
                    <a:lstStyle/>
                    <a:p>
                      <a:r>
                        <a:rPr lang="en-US" dirty="0" smtClean="0"/>
                        <a:t>JUSTIFICATION</a:t>
                      </a:r>
                      <a:endParaRPr lang="en-US" dirty="0"/>
                    </a:p>
                  </a:txBody>
                  <a:tcPr/>
                </a:tc>
              </a:tr>
              <a:tr h="370840">
                <a:tc>
                  <a:txBody>
                    <a:bodyPr/>
                    <a:lstStyle/>
                    <a:p>
                      <a:r>
                        <a:rPr lang="en-US" dirty="0" smtClean="0"/>
                        <a:t>Anticipatory Set</a:t>
                      </a:r>
                      <a:endParaRPr lang="en-US" dirty="0"/>
                    </a:p>
                  </a:txBody>
                  <a:tcPr/>
                </a:tc>
                <a:tc>
                  <a:txBody>
                    <a:bodyPr/>
                    <a:lstStyle/>
                    <a:p>
                      <a:r>
                        <a:rPr lang="en-US" dirty="0" smtClean="0"/>
                        <a:t>Focus students' thoughts on what will be learned</a:t>
                      </a:r>
                      <a:endParaRPr lang="en-US" dirty="0"/>
                    </a:p>
                  </a:txBody>
                  <a:tcPr/>
                </a:tc>
              </a:tr>
              <a:tr h="370840">
                <a:tc>
                  <a:txBody>
                    <a:bodyPr/>
                    <a:lstStyle/>
                    <a:p>
                      <a:r>
                        <a:rPr lang="en-US" dirty="0" smtClean="0"/>
                        <a:t>Objectives</a:t>
                      </a:r>
                      <a:endParaRPr lang="en-US" dirty="0"/>
                    </a:p>
                  </a:txBody>
                  <a:tcPr/>
                </a:tc>
                <a:tc>
                  <a:txBody>
                    <a:bodyPr/>
                    <a:lstStyle/>
                    <a:p>
                      <a:r>
                        <a:rPr lang="en-US" dirty="0" smtClean="0"/>
                        <a:t>Students learn more effectively when they know what they are supposed to be learning and why</a:t>
                      </a:r>
                      <a:endParaRPr lang="en-US" dirty="0"/>
                    </a:p>
                  </a:txBody>
                  <a:tcPr/>
                </a:tc>
              </a:tr>
              <a:tr h="370840">
                <a:tc>
                  <a:txBody>
                    <a:bodyPr/>
                    <a:lstStyle/>
                    <a:p>
                      <a:r>
                        <a:rPr lang="en-US" dirty="0" smtClean="0"/>
                        <a:t>Input</a:t>
                      </a:r>
                      <a:endParaRPr lang="en-US" dirty="0"/>
                    </a:p>
                  </a:txBody>
                  <a:tcPr/>
                </a:tc>
                <a:tc>
                  <a:txBody>
                    <a:bodyPr/>
                    <a:lstStyle/>
                    <a:p>
                      <a:r>
                        <a:rPr lang="en-US" dirty="0" smtClean="0"/>
                        <a:t>The new knowledge, process or skill must be presented in an effective manner</a:t>
                      </a:r>
                      <a:endParaRPr lang="en-US" dirty="0"/>
                    </a:p>
                  </a:txBody>
                  <a:tcPr/>
                </a:tc>
              </a:tr>
              <a:tr h="370840">
                <a:tc>
                  <a:txBody>
                    <a:bodyPr/>
                    <a:lstStyle/>
                    <a:p>
                      <a:r>
                        <a:rPr lang="en-US" dirty="0" smtClean="0"/>
                        <a:t>Modeling</a:t>
                      </a:r>
                      <a:endParaRPr lang="en-US" dirty="0"/>
                    </a:p>
                  </a:txBody>
                  <a:tcPr/>
                </a:tc>
                <a:tc>
                  <a:txBody>
                    <a:bodyPr/>
                    <a:lstStyle/>
                    <a:p>
                      <a:r>
                        <a:rPr lang="en-US" dirty="0" smtClean="0"/>
                        <a:t>It is important for students to "see" what they are learning</a:t>
                      </a:r>
                      <a:endParaRPr lang="en-US" dirty="0"/>
                    </a:p>
                  </a:txBody>
                  <a:tcPr/>
                </a:tc>
              </a:tr>
              <a:tr h="370840">
                <a:tc>
                  <a:txBody>
                    <a:bodyPr/>
                    <a:lstStyle/>
                    <a:p>
                      <a:r>
                        <a:rPr lang="en-US" dirty="0" smtClean="0"/>
                        <a:t>Checking</a:t>
                      </a:r>
                      <a:r>
                        <a:rPr lang="en-US" baseline="0" dirty="0" smtClean="0"/>
                        <a:t> for Understanding</a:t>
                      </a:r>
                      <a:endParaRPr lang="en-US" dirty="0"/>
                    </a:p>
                  </a:txBody>
                  <a:tcPr/>
                </a:tc>
                <a:tc>
                  <a:txBody>
                    <a:bodyPr/>
                    <a:lstStyle/>
                    <a:p>
                      <a:r>
                        <a:rPr lang="en-US" dirty="0" smtClean="0"/>
                        <a:t>It is important to make sure there is understanding of what was presented by asking questions</a:t>
                      </a:r>
                      <a:endParaRPr lang="en-US" dirty="0"/>
                    </a:p>
                  </a:txBody>
                  <a:tcPr/>
                </a:tc>
              </a:tr>
              <a:tr h="370840">
                <a:tc>
                  <a:txBody>
                    <a:bodyPr/>
                    <a:lstStyle/>
                    <a:p>
                      <a:r>
                        <a:rPr lang="en-US" dirty="0" smtClean="0"/>
                        <a:t>Guided</a:t>
                      </a:r>
                      <a:r>
                        <a:rPr lang="en-US" baseline="0" dirty="0" smtClean="0"/>
                        <a:t> Practice</a:t>
                      </a:r>
                      <a:endParaRPr lang="en-US" dirty="0"/>
                    </a:p>
                  </a:txBody>
                  <a:tcPr/>
                </a:tc>
                <a:tc>
                  <a:txBody>
                    <a:bodyPr/>
                    <a:lstStyle/>
                    <a:p>
                      <a:r>
                        <a:rPr lang="en-US" dirty="0" smtClean="0"/>
                        <a:t>The students need to practice the new learning under supervision</a:t>
                      </a:r>
                      <a:endParaRPr lang="en-US" dirty="0"/>
                    </a:p>
                  </a:txBody>
                  <a:tcPr/>
                </a:tc>
              </a:tr>
              <a:tr h="370840">
                <a:tc>
                  <a:txBody>
                    <a:bodyPr/>
                    <a:lstStyle/>
                    <a:p>
                      <a:r>
                        <a:rPr lang="en-US" dirty="0" smtClean="0"/>
                        <a:t>Closure</a:t>
                      </a:r>
                      <a:endParaRPr lang="en-US" dirty="0"/>
                    </a:p>
                  </a:txBody>
                  <a:tcPr/>
                </a:tc>
                <a:tc>
                  <a:txBody>
                    <a:bodyPr/>
                    <a:lstStyle/>
                    <a:p>
                      <a:r>
                        <a:rPr lang="en-US" dirty="0" smtClean="0"/>
                        <a:t>At the end of each topic it is important to review or wrap up the lesson by posing questions to check for successful learning</a:t>
                      </a:r>
                      <a:endParaRPr lang="en-US" dirty="0"/>
                    </a:p>
                  </a:txBody>
                  <a:tcPr/>
                </a:tc>
              </a:tr>
            </a:tbl>
          </a:graphicData>
        </a:graphic>
      </p:graphicFrame>
      <p:sp>
        <p:nvSpPr>
          <p:cNvPr id="9" name="Content Placeholder 2"/>
          <p:cNvSpPr txBox="1">
            <a:spLocks/>
          </p:cNvSpPr>
          <p:nvPr/>
        </p:nvSpPr>
        <p:spPr bwMode="auto">
          <a:xfrm>
            <a:off x="891381" y="8759825"/>
            <a:ext cx="1455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US" sz="2000" dirty="0" smtClean="0"/>
              <a:t>Source: Madeline Hunter’s Mastery Learning</a:t>
            </a:r>
          </a:p>
        </p:txBody>
      </p:sp>
    </p:spTree>
    <p:extLst>
      <p:ext uri="{BB962C8B-B14F-4D97-AF65-F5344CB8AC3E}">
        <p14:creationId xmlns:p14="http://schemas.microsoft.com/office/powerpoint/2010/main" val="4053259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For Us </a:t>
            </a:r>
            <a:r>
              <a:rPr lang="is-IS" dirty="0" smtClean="0"/>
              <a:t>…</a:t>
            </a:r>
            <a:endParaRPr lang="en-US" dirty="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16</a:t>
            </a:fld>
            <a:r>
              <a:rPr lang="en-US" dirty="0" smtClean="0"/>
              <a:t>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8197403"/>
              </p:ext>
            </p:extLst>
          </p:nvPr>
        </p:nvGraphicFramePr>
        <p:xfrm>
          <a:off x="738981" y="1932305"/>
          <a:ext cx="3825330" cy="4846320"/>
        </p:xfrm>
        <a:graphic>
          <a:graphicData uri="http://schemas.openxmlformats.org/drawingml/2006/table">
            <a:tbl>
              <a:tblPr firstRow="1" bandRow="1">
                <a:tableStyleId>{10A1B5D5-9B99-4C35-A422-299274C87663}</a:tableStyleId>
              </a:tblPr>
              <a:tblGrid>
                <a:gridCol w="3825330"/>
              </a:tblGrid>
              <a:tr h="370840">
                <a:tc>
                  <a:txBody>
                    <a:bodyPr/>
                    <a:lstStyle/>
                    <a:p>
                      <a:r>
                        <a:rPr lang="en-US" dirty="0" smtClean="0"/>
                        <a:t>STEP</a:t>
                      </a:r>
                      <a:endParaRPr lang="en-US" dirty="0"/>
                    </a:p>
                  </a:txBody>
                  <a:tcPr/>
                </a:tc>
              </a:tr>
              <a:tr h="370840">
                <a:tc>
                  <a:txBody>
                    <a:bodyPr/>
                    <a:lstStyle/>
                    <a:p>
                      <a:r>
                        <a:rPr lang="en-US" dirty="0" smtClean="0"/>
                        <a:t>Anticipatory Set</a:t>
                      </a:r>
                      <a:endParaRPr lang="en-US" dirty="0"/>
                    </a:p>
                  </a:txBody>
                  <a:tcPr/>
                </a:tc>
              </a:tr>
              <a:tr h="370840">
                <a:tc>
                  <a:txBody>
                    <a:bodyPr/>
                    <a:lstStyle/>
                    <a:p>
                      <a:r>
                        <a:rPr lang="en-US" dirty="0" smtClean="0"/>
                        <a:t>Objectives</a:t>
                      </a:r>
                      <a:endParaRPr lang="en-US" dirty="0"/>
                    </a:p>
                  </a:txBody>
                  <a:tcPr/>
                </a:tc>
              </a:tr>
              <a:tr h="370840">
                <a:tc>
                  <a:txBody>
                    <a:bodyPr/>
                    <a:lstStyle/>
                    <a:p>
                      <a:r>
                        <a:rPr lang="en-US" dirty="0" smtClean="0"/>
                        <a:t>Input</a:t>
                      </a:r>
                      <a:endParaRPr lang="en-US" dirty="0"/>
                    </a:p>
                  </a:txBody>
                  <a:tcPr/>
                </a:tc>
              </a:tr>
              <a:tr h="370840">
                <a:tc>
                  <a:txBody>
                    <a:bodyPr/>
                    <a:lstStyle/>
                    <a:p>
                      <a:r>
                        <a:rPr lang="en-US" dirty="0" smtClean="0"/>
                        <a:t>Modeling</a:t>
                      </a:r>
                      <a:endParaRPr lang="en-US" dirty="0"/>
                    </a:p>
                  </a:txBody>
                  <a:tcPr/>
                </a:tc>
              </a:tr>
              <a:tr h="370840">
                <a:tc>
                  <a:txBody>
                    <a:bodyPr/>
                    <a:lstStyle/>
                    <a:p>
                      <a:r>
                        <a:rPr lang="en-US" dirty="0" smtClean="0"/>
                        <a:t>Checking</a:t>
                      </a:r>
                      <a:r>
                        <a:rPr lang="en-US" baseline="0" dirty="0" smtClean="0"/>
                        <a:t> for Understanding</a:t>
                      </a:r>
                      <a:endParaRPr lang="en-US" dirty="0"/>
                    </a:p>
                  </a:txBody>
                  <a:tcPr/>
                </a:tc>
              </a:tr>
              <a:tr h="370840">
                <a:tc>
                  <a:txBody>
                    <a:bodyPr/>
                    <a:lstStyle/>
                    <a:p>
                      <a:r>
                        <a:rPr lang="en-US" dirty="0" smtClean="0"/>
                        <a:t>Guided</a:t>
                      </a:r>
                      <a:r>
                        <a:rPr lang="en-US" baseline="0" dirty="0" smtClean="0"/>
                        <a:t> Practice</a:t>
                      </a:r>
                      <a:endParaRPr lang="en-US" dirty="0"/>
                    </a:p>
                  </a:txBody>
                  <a:tcPr/>
                </a:tc>
              </a:tr>
              <a:tr h="370840">
                <a:tc>
                  <a:txBody>
                    <a:bodyPr/>
                    <a:lstStyle/>
                    <a:p>
                      <a:r>
                        <a:rPr lang="en-US" dirty="0" smtClean="0"/>
                        <a:t>Closure</a:t>
                      </a:r>
                      <a:endParaRPr lang="en-US" dirty="0"/>
                    </a:p>
                  </a:txBody>
                  <a:tcPr/>
                </a:tc>
              </a:tr>
            </a:tbl>
          </a:graphicData>
        </a:graphic>
      </p:graphicFrame>
      <p:sp>
        <p:nvSpPr>
          <p:cNvPr id="9" name="Content Placeholder 2"/>
          <p:cNvSpPr txBox="1">
            <a:spLocks/>
          </p:cNvSpPr>
          <p:nvPr/>
        </p:nvSpPr>
        <p:spPr bwMode="auto">
          <a:xfrm>
            <a:off x="891381" y="8759825"/>
            <a:ext cx="1455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US" sz="2000" dirty="0" smtClean="0"/>
              <a:t>Source: Madeline Hunter’s Mastery Learning</a:t>
            </a:r>
          </a:p>
        </p:txBody>
      </p:sp>
      <p:sp>
        <p:nvSpPr>
          <p:cNvPr id="8" name="Content Placeholder 2"/>
          <p:cNvSpPr>
            <a:spLocks noGrp="1"/>
          </p:cNvSpPr>
          <p:nvPr>
            <p:ph idx="1"/>
          </p:nvPr>
        </p:nvSpPr>
        <p:spPr>
          <a:xfrm>
            <a:off x="6789746" y="2520690"/>
            <a:ext cx="9113035" cy="3724535"/>
          </a:xfrm>
        </p:spPr>
        <p:txBody>
          <a:bodyPr/>
          <a:lstStyle/>
          <a:p>
            <a:pPr marL="0" indent="0">
              <a:buNone/>
            </a:pPr>
            <a:r>
              <a:rPr lang="en-US" dirty="0" smtClean="0"/>
              <a:t>Tell ‘</a:t>
            </a:r>
            <a:r>
              <a:rPr lang="en-US" dirty="0" err="1" smtClean="0"/>
              <a:t>em</a:t>
            </a:r>
            <a:r>
              <a:rPr lang="en-US" dirty="0" smtClean="0"/>
              <a:t> what you are going to tell ‘</a:t>
            </a:r>
            <a:r>
              <a:rPr lang="en-US" dirty="0" err="1" smtClean="0"/>
              <a:t>em</a:t>
            </a:r>
            <a:endParaRPr lang="en-US" dirty="0" smtClean="0"/>
          </a:p>
          <a:p>
            <a:pPr marL="0" indent="0">
              <a:buNone/>
            </a:pPr>
            <a:endParaRPr lang="en-US" dirty="0" smtClean="0"/>
          </a:p>
          <a:p>
            <a:pPr marL="0" indent="0">
              <a:buNone/>
            </a:pPr>
            <a:r>
              <a:rPr lang="en-US" dirty="0" smtClean="0"/>
              <a:t>Tell ‘</a:t>
            </a:r>
            <a:r>
              <a:rPr lang="en-US" dirty="0" err="1" smtClean="0"/>
              <a:t>em</a:t>
            </a:r>
            <a:endParaRPr lang="en-US" dirty="0" smtClean="0"/>
          </a:p>
          <a:p>
            <a:pPr marL="0" indent="0">
              <a:buNone/>
            </a:pPr>
            <a:endParaRPr lang="en-US" dirty="0" smtClean="0"/>
          </a:p>
          <a:p>
            <a:pPr marL="0" indent="0">
              <a:buNone/>
            </a:pPr>
            <a:r>
              <a:rPr lang="en-US" dirty="0" smtClean="0"/>
              <a:t>Tell ‘</a:t>
            </a:r>
            <a:r>
              <a:rPr lang="en-US" dirty="0" err="1" smtClean="0"/>
              <a:t>em</a:t>
            </a:r>
            <a:r>
              <a:rPr lang="en-US" dirty="0" smtClean="0"/>
              <a:t> what you told ‘</a:t>
            </a:r>
            <a:r>
              <a:rPr lang="en-US" dirty="0" err="1" smtClean="0"/>
              <a:t>em</a:t>
            </a:r>
            <a:endParaRPr lang="en-US" dirty="0" smtClean="0"/>
          </a:p>
          <a:p>
            <a:pPr lvl="1"/>
            <a:endParaRPr lang="en-US" dirty="0" smtClean="0"/>
          </a:p>
        </p:txBody>
      </p:sp>
      <p:cxnSp>
        <p:nvCxnSpPr>
          <p:cNvPr id="10" name="Straight Arrow Connector 9"/>
          <p:cNvCxnSpPr/>
          <p:nvPr/>
        </p:nvCxnSpPr>
        <p:spPr>
          <a:xfrm flipH="1" flipV="1">
            <a:off x="4777581" y="2740025"/>
            <a:ext cx="2133600" cy="228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H="1">
            <a:off x="4777581" y="2968625"/>
            <a:ext cx="2133600" cy="304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flipH="1">
            <a:off x="4777581" y="5711825"/>
            <a:ext cx="1981200" cy="762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H="1" flipV="1">
            <a:off x="4777581" y="3883025"/>
            <a:ext cx="2133600" cy="457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H="1">
            <a:off x="4777581" y="4340225"/>
            <a:ext cx="21336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a:off x="4777581" y="4340225"/>
            <a:ext cx="2133600" cy="762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4777581" y="4340225"/>
            <a:ext cx="2133600" cy="1600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203416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“Signposts” for Shifts in Topics</a:t>
            </a:r>
            <a:endParaRPr lang="en-US" dirty="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17</a:t>
            </a:fld>
            <a:r>
              <a:rPr lang="en-US" dirty="0" smtClean="0"/>
              <a:t> |</a:t>
            </a:r>
            <a:endParaRPr lang="en-US" dirty="0"/>
          </a:p>
        </p:txBody>
      </p:sp>
      <p:sp>
        <p:nvSpPr>
          <p:cNvPr id="8" name="Content Placeholder 2"/>
          <p:cNvSpPr>
            <a:spLocks noGrp="1"/>
          </p:cNvSpPr>
          <p:nvPr>
            <p:ph idx="1"/>
          </p:nvPr>
        </p:nvSpPr>
        <p:spPr>
          <a:xfrm>
            <a:off x="4853781" y="2054225"/>
            <a:ext cx="11277600" cy="6705600"/>
          </a:xfrm>
        </p:spPr>
        <p:txBody>
          <a:bodyPr/>
          <a:lstStyle/>
          <a:p>
            <a:r>
              <a:rPr lang="en-US" dirty="0" smtClean="0"/>
              <a:t>Presentation/public speaking technique to lead an audience </a:t>
            </a:r>
            <a:r>
              <a:rPr lang="en-US" dirty="0"/>
              <a:t>through the different stages of your presentation</a:t>
            </a:r>
            <a:endParaRPr lang="en-US" dirty="0" smtClean="0"/>
          </a:p>
          <a:p>
            <a:endParaRPr lang="en-US" dirty="0" smtClean="0"/>
          </a:p>
          <a:p>
            <a:r>
              <a:rPr lang="en-US" dirty="0" smtClean="0"/>
              <a:t>Examples</a:t>
            </a:r>
          </a:p>
          <a:p>
            <a:pPr lvl="1"/>
            <a:r>
              <a:rPr lang="en-US" dirty="0" smtClean="0"/>
              <a:t>In this presentation, the blue slides</a:t>
            </a:r>
          </a:p>
          <a:p>
            <a:pPr lvl="1"/>
            <a:r>
              <a:rPr lang="en-US" dirty="0" smtClean="0"/>
              <a:t>“I am now moving on to the next topic”</a:t>
            </a:r>
          </a:p>
          <a:p>
            <a:pPr lvl="1"/>
            <a:r>
              <a:rPr lang="en-US" dirty="0" smtClean="0"/>
              <a:t>Show an demo of next learning point in action</a:t>
            </a:r>
          </a:p>
          <a:p>
            <a:endParaRPr lang="en-US" dirty="0" smtClean="0"/>
          </a:p>
          <a:p>
            <a:r>
              <a:rPr lang="en-US" dirty="0" smtClean="0"/>
              <a:t>Remember, you know the content and flow of your presentation, audience does not</a:t>
            </a:r>
          </a:p>
        </p:txBody>
      </p:sp>
      <p:pic>
        <p:nvPicPr>
          <p:cNvPr id="3" name="Picture 2" descr="signp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76" y="2235920"/>
            <a:ext cx="4618905" cy="4618905"/>
          </a:xfrm>
          <a:prstGeom prst="rect">
            <a:avLst/>
          </a:prstGeom>
        </p:spPr>
      </p:pic>
    </p:spTree>
    <p:extLst>
      <p:ext uri="{BB962C8B-B14F-4D97-AF65-F5344CB8AC3E}">
        <p14:creationId xmlns:p14="http://schemas.microsoft.com/office/powerpoint/2010/main" val="936132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14" y="835025"/>
            <a:ext cx="13825230" cy="3749881"/>
          </a:xfrm>
        </p:spPr>
        <p:txBody>
          <a:bodyPr>
            <a:normAutofit/>
          </a:bodyPr>
          <a:lstStyle/>
          <a:p>
            <a:r>
              <a:rPr lang="en-US" dirty="0"/>
              <a:t>Determine </a:t>
            </a:r>
            <a:r>
              <a:rPr lang="en-US" dirty="0" smtClean="0"/>
              <a:t>Appropriate Amount </a:t>
            </a:r>
            <a:r>
              <a:rPr lang="en-US" dirty="0"/>
              <a:t>of </a:t>
            </a:r>
            <a:r>
              <a:rPr lang="en-US" dirty="0" smtClean="0"/>
              <a:t>Content </a:t>
            </a:r>
            <a:r>
              <a:rPr lang="en-US" dirty="0"/>
              <a:t>for the </a:t>
            </a:r>
            <a:r>
              <a:rPr lang="en-US" dirty="0" smtClean="0"/>
              <a:t>Presentation</a:t>
            </a:r>
            <a:endParaRPr lang="en-US" dirty="0"/>
          </a:p>
        </p:txBody>
      </p:sp>
      <p:sp>
        <p:nvSpPr>
          <p:cNvPr id="4" name="Text Placeholder 3"/>
          <p:cNvSpPr>
            <a:spLocks noGrp="1"/>
          </p:cNvSpPr>
          <p:nvPr>
            <p:ph type="body" sz="quarter" idx="10"/>
          </p:nvPr>
        </p:nvSpPr>
        <p:spPr/>
        <p:txBody>
          <a:bodyPr/>
          <a:lstStyle/>
          <a:p>
            <a:r>
              <a:rPr lang="en-US" dirty="0" smtClean="0"/>
              <a:t>More is NOT always better</a:t>
            </a:r>
            <a:endParaRPr lang="en-US" dirty="0"/>
          </a:p>
        </p:txBody>
      </p:sp>
      <p:pic>
        <p:nvPicPr>
          <p:cNvPr id="5" name="Picture 4"/>
          <p:cNvPicPr>
            <a:picLocks noChangeAspect="1"/>
          </p:cNvPicPr>
          <p:nvPr/>
        </p:nvPicPr>
        <p:blipFill>
          <a:blip r:embed="rId2"/>
          <a:stretch>
            <a:fillRect/>
          </a:stretch>
        </p:blipFill>
        <p:spPr>
          <a:xfrm>
            <a:off x="8663781" y="4568825"/>
            <a:ext cx="8019564" cy="4800600"/>
          </a:xfrm>
          <a:prstGeom prst="rect">
            <a:avLst/>
          </a:prstGeom>
        </p:spPr>
      </p:pic>
    </p:spTree>
    <p:extLst>
      <p:ext uri="{BB962C8B-B14F-4D97-AF65-F5344CB8AC3E}">
        <p14:creationId xmlns:p14="http://schemas.microsoft.com/office/powerpoint/2010/main" val="3577828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Pyramid</a:t>
            </a:r>
            <a:endParaRPr lang="en-US" dirty="0"/>
          </a:p>
        </p:txBody>
      </p:sp>
      <p:sp>
        <p:nvSpPr>
          <p:cNvPr id="3" name="Content Placeholder 2"/>
          <p:cNvSpPr>
            <a:spLocks noGrp="1"/>
          </p:cNvSpPr>
          <p:nvPr>
            <p:ph idx="1"/>
          </p:nvPr>
        </p:nvSpPr>
        <p:spPr/>
        <p:txBody>
          <a:bodyPr/>
          <a:lstStyle/>
          <a:p>
            <a:r>
              <a:rPr lang="en-US" dirty="0" smtClean="0"/>
              <a:t>Because you speak about a topic, or show words about a topic, doesn’t mean it is learned </a:t>
            </a:r>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19</a:t>
            </a:fld>
            <a:r>
              <a:rPr lang="en-US" dirty="0" smtClean="0"/>
              <a:t> |</a:t>
            </a:r>
            <a:endParaRPr lang="en-US" dirty="0"/>
          </a:p>
        </p:txBody>
      </p:sp>
      <p:pic>
        <p:nvPicPr>
          <p:cNvPr id="6" name="Picture 5"/>
          <p:cNvPicPr>
            <a:picLocks noChangeAspect="1"/>
          </p:cNvPicPr>
          <p:nvPr/>
        </p:nvPicPr>
        <p:blipFill>
          <a:blip r:embed="rId3"/>
          <a:stretch>
            <a:fillRect/>
          </a:stretch>
        </p:blipFill>
        <p:spPr>
          <a:xfrm>
            <a:off x="7673181" y="3159125"/>
            <a:ext cx="7620000" cy="6210300"/>
          </a:xfrm>
          <a:prstGeom prst="rect">
            <a:avLst/>
          </a:prstGeom>
        </p:spPr>
      </p:pic>
    </p:spTree>
    <p:extLst>
      <p:ext uri="{BB962C8B-B14F-4D97-AF65-F5344CB8AC3E}">
        <p14:creationId xmlns:p14="http://schemas.microsoft.com/office/powerpoint/2010/main" val="36768326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 Not Want</a:t>
            </a:r>
            <a:endParaRPr lang="en-US" dirty="0"/>
          </a:p>
        </p:txBody>
      </p:sp>
      <p:sp>
        <p:nvSpPr>
          <p:cNvPr id="3" name="Content Placeholder 2"/>
          <p:cNvSpPr>
            <a:spLocks noGrp="1"/>
          </p:cNvSpPr>
          <p:nvPr>
            <p:ph idx="1"/>
          </p:nvPr>
        </p:nvSpPr>
        <p:spPr/>
        <p:txBody>
          <a:bodyPr/>
          <a:lstStyle/>
          <a:p>
            <a:r>
              <a:rPr lang="pt-BR" dirty="0">
                <a:hlinkClick r:id="rId3"/>
              </a:rPr>
              <a:t>https://vimeo.com/</a:t>
            </a:r>
            <a:r>
              <a:rPr lang="pt-BR" dirty="0" smtClean="0">
                <a:hlinkClick r:id="rId3"/>
              </a:rPr>
              <a:t>84433736</a:t>
            </a:r>
            <a:endParaRPr lang="pt-BR" dirty="0" smtClean="0"/>
          </a:p>
          <a:p>
            <a:endParaRPr lang="en-US" dirty="0" smtClean="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2</a:t>
            </a:fld>
            <a:r>
              <a:rPr lang="en-US" dirty="0" smtClean="0"/>
              <a:t> |</a:t>
            </a:r>
            <a:endParaRPr lang="en-US" dirty="0"/>
          </a:p>
        </p:txBody>
      </p:sp>
    </p:spTree>
    <p:extLst>
      <p:ext uri="{BB962C8B-B14F-4D97-AF65-F5344CB8AC3E}">
        <p14:creationId xmlns:p14="http://schemas.microsoft.com/office/powerpoint/2010/main" val="36994566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Pyramid Concept Is Not New</a:t>
            </a:r>
            <a:endParaRPr lang="en-US" dirty="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20</a:t>
            </a:fld>
            <a:r>
              <a:rPr lang="en-US" dirty="0" smtClean="0"/>
              <a:t> |</a:t>
            </a:r>
            <a:endParaRPr lang="en-US" dirty="0"/>
          </a:p>
        </p:txBody>
      </p:sp>
      <p:pic>
        <p:nvPicPr>
          <p:cNvPr id="11" name="Picture 10" descr="confuci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1" y="1749425"/>
            <a:ext cx="7112000" cy="7124700"/>
          </a:xfrm>
          <a:prstGeom prst="rect">
            <a:avLst/>
          </a:prstGeom>
        </p:spPr>
      </p:pic>
      <p:pic>
        <p:nvPicPr>
          <p:cNvPr id="12" name="Picture 11"/>
          <p:cNvPicPr>
            <a:picLocks noChangeAspect="1"/>
          </p:cNvPicPr>
          <p:nvPr/>
        </p:nvPicPr>
        <p:blipFill>
          <a:blip r:embed="rId4"/>
          <a:stretch>
            <a:fillRect/>
          </a:stretch>
        </p:blipFill>
        <p:spPr>
          <a:xfrm>
            <a:off x="8130381" y="2816225"/>
            <a:ext cx="8470900" cy="4762500"/>
          </a:xfrm>
          <a:prstGeom prst="rect">
            <a:avLst/>
          </a:prstGeom>
        </p:spPr>
      </p:pic>
    </p:spTree>
    <p:extLst>
      <p:ext uri="{BB962C8B-B14F-4D97-AF65-F5344CB8AC3E}">
        <p14:creationId xmlns:p14="http://schemas.microsoft.com/office/powerpoint/2010/main" val="489612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2153171"/>
          </a:xfrm>
        </p:spPr>
        <p:txBody>
          <a:bodyPr/>
          <a:lstStyle/>
          <a:p>
            <a:r>
              <a:rPr lang="en-US" dirty="0" smtClean="0"/>
              <a:t>Theory Into Practice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487480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Sections for a PLAY Presentation</a:t>
            </a:r>
            <a:endParaRPr lang="en-US" dirty="0"/>
          </a:p>
        </p:txBody>
      </p:sp>
      <p:sp>
        <p:nvSpPr>
          <p:cNvPr id="3" name="Content Placeholder 2"/>
          <p:cNvSpPr>
            <a:spLocks noGrp="1"/>
          </p:cNvSpPr>
          <p:nvPr>
            <p:ph idx="1"/>
          </p:nvPr>
        </p:nvSpPr>
        <p:spPr/>
        <p:txBody>
          <a:bodyPr/>
          <a:lstStyle/>
          <a:p>
            <a:pPr marL="742950" indent="-742950">
              <a:buFont typeface="+mj-lt"/>
              <a:buAutoNum type="arabicPeriod"/>
            </a:pPr>
            <a:r>
              <a:rPr lang="en-US" dirty="0" smtClean="0"/>
              <a:t>The “hook” – Grab attention (at least demo what you are going to discuss)</a:t>
            </a:r>
          </a:p>
          <a:p>
            <a:pPr marL="742950" indent="-742950">
              <a:buFont typeface="+mj-lt"/>
              <a:buAutoNum type="arabicPeriod"/>
            </a:pPr>
            <a:r>
              <a:rPr lang="en-US" dirty="0" smtClean="0"/>
              <a:t>State objectives/learning points – What major points should attendees learn</a:t>
            </a:r>
          </a:p>
          <a:p>
            <a:pPr marL="742950" indent="-742950">
              <a:buFont typeface="+mj-lt"/>
              <a:buAutoNum type="arabicPeriod"/>
            </a:pPr>
            <a:r>
              <a:rPr lang="en-US" dirty="0" smtClean="0"/>
              <a:t>Content – Objectives/learning points material that teaches why/</a:t>
            </a:r>
            <a:r>
              <a:rPr lang="en-US" smtClean="0"/>
              <a:t>how (more </a:t>
            </a:r>
            <a:r>
              <a:rPr lang="en-US" dirty="0" smtClean="0"/>
              <a:t>on the “how” in a </a:t>
            </a:r>
            <a:r>
              <a:rPr lang="en-US" smtClean="0"/>
              <a:t>few slides)</a:t>
            </a:r>
            <a:endParaRPr lang="en-US" dirty="0" smtClean="0"/>
          </a:p>
          <a:p>
            <a:pPr marL="742950" indent="-742950">
              <a:buFont typeface="+mj-lt"/>
              <a:buAutoNum type="arabicPeriod"/>
            </a:pPr>
            <a:r>
              <a:rPr lang="en-US" dirty="0" smtClean="0"/>
              <a:t>Review – All your </a:t>
            </a:r>
            <a:r>
              <a:rPr lang="en-US" dirty="0"/>
              <a:t>major </a:t>
            </a:r>
            <a:r>
              <a:rPr lang="en-US" dirty="0" smtClean="0"/>
              <a:t>objectives</a:t>
            </a:r>
            <a:r>
              <a:rPr lang="en-US" dirty="0"/>
              <a:t>/learning </a:t>
            </a:r>
            <a:r>
              <a:rPr lang="en-US" dirty="0" smtClean="0"/>
              <a:t>points reviewed</a:t>
            </a:r>
          </a:p>
          <a:p>
            <a:pPr marL="742950" indent="-742950">
              <a:buFont typeface="+mj-lt"/>
              <a:buAutoNum type="arabicPeriod"/>
            </a:pPr>
            <a:r>
              <a:rPr lang="en-US" dirty="0" smtClean="0"/>
              <a:t>Q &amp; A </a:t>
            </a:r>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22</a:t>
            </a:fld>
            <a:r>
              <a:rPr lang="en-US" dirty="0" smtClean="0"/>
              <a:t> |</a:t>
            </a:r>
            <a:endParaRPr lang="en-US" dirty="0"/>
          </a:p>
        </p:txBody>
      </p:sp>
    </p:spTree>
    <p:extLst>
      <p:ext uri="{BB962C8B-B14F-4D97-AF65-F5344CB8AC3E}">
        <p14:creationId xmlns:p14="http://schemas.microsoft.com/office/powerpoint/2010/main" val="183044458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Your Content</a:t>
            </a:r>
            <a:endParaRPr lang="en-US" dirty="0"/>
          </a:p>
        </p:txBody>
      </p:sp>
      <p:sp>
        <p:nvSpPr>
          <p:cNvPr id="3" name="Content Placeholder 2"/>
          <p:cNvSpPr>
            <a:spLocks noGrp="1"/>
          </p:cNvSpPr>
          <p:nvPr>
            <p:ph idx="1"/>
          </p:nvPr>
        </p:nvSpPr>
        <p:spPr/>
        <p:txBody>
          <a:bodyPr/>
          <a:lstStyle/>
          <a:p>
            <a:r>
              <a:rPr lang="en-US" dirty="0" smtClean="0"/>
              <a:t>For each learning point, remember the more ways you can communicate the learning point, the better</a:t>
            </a:r>
          </a:p>
          <a:p>
            <a:endParaRPr lang="en-US" dirty="0" smtClean="0"/>
          </a:p>
          <a:p>
            <a:r>
              <a:rPr lang="en-US" dirty="0" smtClean="0"/>
              <a:t>Of course, be mindful of time constraints</a:t>
            </a:r>
          </a:p>
          <a:p>
            <a:pPr lvl="1"/>
            <a:r>
              <a:rPr lang="en-US" sz="3600" dirty="0" smtClean="0"/>
              <a:t>Better to “teach” fewer learning points that attendees remember, than “present” leaning points that are immediately forgotten</a:t>
            </a:r>
          </a:p>
          <a:p>
            <a:pPr lvl="1"/>
            <a:endParaRPr lang="en-US" dirty="0"/>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23</a:t>
            </a:fld>
            <a:r>
              <a:rPr lang="en-US" dirty="0" smtClean="0"/>
              <a:t> |</a:t>
            </a:r>
            <a:endParaRPr lang="en-US" dirty="0"/>
          </a:p>
        </p:txBody>
      </p:sp>
    </p:spTree>
    <p:extLst>
      <p:ext uri="{BB962C8B-B14F-4D97-AF65-F5344CB8AC3E}">
        <p14:creationId xmlns:p14="http://schemas.microsoft.com/office/powerpoint/2010/main" val="6193119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Knowledge to Solve the Learning Puzzle</a:t>
            </a:r>
            <a:endParaRPr lang="en-US" dirty="0"/>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24</a:t>
            </a:fld>
            <a:r>
              <a:rPr lang="en-US" dirty="0" smtClean="0"/>
              <a:t> |</a:t>
            </a:r>
            <a:endParaRPr lang="en-US" dirty="0"/>
          </a:p>
        </p:txBody>
      </p:sp>
      <p:sp>
        <p:nvSpPr>
          <p:cNvPr id="6" name="Freeform 5"/>
          <p:cNvSpPr>
            <a:spLocks/>
          </p:cNvSpPr>
          <p:nvPr/>
        </p:nvSpPr>
        <p:spPr bwMode="auto">
          <a:xfrm>
            <a:off x="5691981" y="28162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p>
            <a:pPr algn="ctr" eaLnBrk="1" hangingPunct="1">
              <a:defRPr/>
            </a:pPr>
            <a:r>
              <a:rPr lang="en-US" sz="4000" dirty="0" smtClean="0">
                <a:solidFill>
                  <a:srgbClr val="3F4140"/>
                </a:solidFill>
                <a:cs typeface="Arial" charset="0"/>
              </a:rPr>
              <a:t>Use</a:t>
            </a:r>
            <a:br>
              <a:rPr lang="en-US" sz="4000" dirty="0" smtClean="0">
                <a:solidFill>
                  <a:srgbClr val="3F4140"/>
                </a:solidFill>
                <a:cs typeface="Arial" charset="0"/>
              </a:rPr>
            </a:br>
            <a:r>
              <a:rPr lang="en-US" sz="4000" dirty="0" smtClean="0">
                <a:solidFill>
                  <a:srgbClr val="3F4140"/>
                </a:solidFill>
                <a:cs typeface="Arial" charset="0"/>
              </a:rPr>
              <a:t>Cases</a:t>
            </a:r>
            <a:endParaRPr lang="en-GB" sz="4000" dirty="0">
              <a:solidFill>
                <a:srgbClr val="3F4140"/>
              </a:solidFill>
              <a:cs typeface="Arial" charset="0"/>
            </a:endParaRPr>
          </a:p>
        </p:txBody>
      </p:sp>
      <p:sp>
        <p:nvSpPr>
          <p:cNvPr id="7" name="Freeform 6"/>
          <p:cNvSpPr>
            <a:spLocks/>
          </p:cNvSpPr>
          <p:nvPr/>
        </p:nvSpPr>
        <p:spPr bwMode="auto">
          <a:xfrm>
            <a:off x="5691981" y="5330825"/>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p>
            <a:pPr algn="ctr" eaLnBrk="1" hangingPunct="1">
              <a:defRPr/>
            </a:pPr>
            <a:r>
              <a:rPr lang="en-US" sz="4000" dirty="0" smtClean="0">
                <a:solidFill>
                  <a:srgbClr val="3F4140"/>
                </a:solidFill>
                <a:cs typeface="Arial" charset="0"/>
              </a:rPr>
              <a:t>Tips/</a:t>
            </a:r>
          </a:p>
          <a:p>
            <a:pPr algn="ctr" eaLnBrk="1" hangingPunct="1">
              <a:defRPr/>
            </a:pPr>
            <a:r>
              <a:rPr lang="en-US" sz="4000" dirty="0" smtClean="0">
                <a:solidFill>
                  <a:srgbClr val="3F4140"/>
                </a:solidFill>
                <a:cs typeface="Arial" charset="0"/>
              </a:rPr>
              <a:t>Tricks/Traps</a:t>
            </a:r>
            <a:endParaRPr lang="en-GB" sz="4000" dirty="0">
              <a:solidFill>
                <a:srgbClr val="3F4140"/>
              </a:solidFill>
              <a:cs typeface="Arial" charset="0"/>
            </a:endParaRPr>
          </a:p>
        </p:txBody>
      </p:sp>
      <p:sp>
        <p:nvSpPr>
          <p:cNvPr id="8" name="Freeform 7"/>
          <p:cNvSpPr>
            <a:spLocks/>
          </p:cNvSpPr>
          <p:nvPr/>
        </p:nvSpPr>
        <p:spPr bwMode="auto">
          <a:xfrm>
            <a:off x="7690644" y="28162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p>
            <a:pPr algn="ctr" eaLnBrk="1" hangingPunct="1">
              <a:defRPr/>
            </a:pPr>
            <a:r>
              <a:rPr lang="en-US" sz="4000" dirty="0" smtClean="0">
                <a:solidFill>
                  <a:srgbClr val="3F4140"/>
                </a:solidFill>
                <a:cs typeface="Arial" charset="0"/>
              </a:rPr>
              <a:t>Demos</a:t>
            </a:r>
            <a:endParaRPr lang="en-GB" sz="4000" dirty="0">
              <a:solidFill>
                <a:srgbClr val="3F4140"/>
              </a:solidFill>
              <a:cs typeface="Arial" charset="0"/>
            </a:endParaRPr>
          </a:p>
        </p:txBody>
      </p:sp>
      <p:sp>
        <p:nvSpPr>
          <p:cNvPr id="9" name="Freeform 8"/>
          <p:cNvSpPr>
            <a:spLocks/>
          </p:cNvSpPr>
          <p:nvPr/>
        </p:nvSpPr>
        <p:spPr bwMode="auto">
          <a:xfrm>
            <a:off x="8198644" y="48164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p>
            <a:pPr algn="ctr" eaLnBrk="1" hangingPunct="1">
              <a:defRPr/>
            </a:pPr>
            <a:r>
              <a:rPr lang="en-US" sz="4000" dirty="0" smtClean="0">
                <a:solidFill>
                  <a:schemeClr val="tx2"/>
                </a:solidFill>
                <a:cs typeface="Arial" charset="0"/>
              </a:rPr>
              <a:t>Ask</a:t>
            </a:r>
            <a:br>
              <a:rPr lang="en-US" sz="4000" dirty="0" smtClean="0">
                <a:solidFill>
                  <a:schemeClr val="tx2"/>
                </a:solidFill>
                <a:cs typeface="Arial" charset="0"/>
              </a:rPr>
            </a:br>
            <a:r>
              <a:rPr lang="en-US" sz="4000" dirty="0" smtClean="0">
                <a:solidFill>
                  <a:schemeClr val="tx2"/>
                </a:solidFill>
                <a:cs typeface="Arial" charset="0"/>
              </a:rPr>
              <a:t>Questions</a:t>
            </a:r>
            <a:endParaRPr lang="en-GB" sz="4000" dirty="0">
              <a:solidFill>
                <a:schemeClr val="tx2"/>
              </a:solidFill>
              <a:cs typeface="Arial" charset="0"/>
            </a:endParaRPr>
          </a:p>
        </p:txBody>
      </p:sp>
    </p:spTree>
    <p:extLst>
      <p:ext uri="{BB962C8B-B14F-4D97-AF65-F5344CB8AC3E}">
        <p14:creationId xmlns:p14="http://schemas.microsoft.com/office/powerpoint/2010/main" val="1878505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Apply What You Have Learned</a:t>
            </a:r>
            <a:endParaRPr lang="en-US" dirty="0"/>
          </a:p>
        </p:txBody>
      </p:sp>
      <p:sp>
        <p:nvSpPr>
          <p:cNvPr id="3" name="Content Placeholder 2"/>
          <p:cNvSpPr>
            <a:spLocks noGrp="1"/>
          </p:cNvSpPr>
          <p:nvPr>
            <p:ph idx="1"/>
          </p:nvPr>
        </p:nvSpPr>
        <p:spPr/>
        <p:txBody>
          <a:bodyPr/>
          <a:lstStyle/>
          <a:p>
            <a:pPr lvl="1"/>
            <a:r>
              <a:rPr lang="en-US" dirty="0" smtClean="0"/>
              <a:t>A checklist will be supplied that incorporates the learning points in this presentation to help guide the development of your presentation</a:t>
            </a:r>
          </a:p>
          <a:p>
            <a:pPr lvl="1"/>
            <a:r>
              <a:rPr lang="en-US" dirty="0" smtClean="0"/>
              <a:t>A PLAY template will be supplied for use</a:t>
            </a:r>
          </a:p>
          <a:p>
            <a:pPr lvl="1"/>
            <a:r>
              <a:rPr lang="en-US" dirty="0" smtClean="0"/>
              <a:t>One Learning Services team member will review your presentation and work with you if improvements are needed </a:t>
            </a:r>
            <a:endParaRPr lang="en-US" dirty="0"/>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25</a:t>
            </a:fld>
            <a:r>
              <a:rPr lang="en-US" dirty="0" smtClean="0"/>
              <a:t> |</a:t>
            </a:r>
            <a:endParaRPr lang="en-US" dirty="0"/>
          </a:p>
        </p:txBody>
      </p:sp>
    </p:spTree>
    <p:extLst>
      <p:ext uri="{BB962C8B-B14F-4D97-AF65-F5344CB8AC3E}">
        <p14:creationId xmlns:p14="http://schemas.microsoft.com/office/powerpoint/2010/main" val="21124425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14" y="1501254"/>
            <a:ext cx="13825230" cy="1848371"/>
          </a:xfrm>
        </p:spPr>
        <p:txBody>
          <a:bodyPr/>
          <a:lstStyle/>
          <a:p>
            <a:r>
              <a:rPr lang="en-US" dirty="0" smtClean="0"/>
              <a:t>One more time </a:t>
            </a:r>
            <a:r>
              <a:rPr lang="is-IS" dirty="0" smtClean="0"/>
              <a: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34658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Slides that Don't Annoy an Audience</a:t>
            </a:r>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27</a:t>
            </a:fld>
            <a:r>
              <a:rPr lang="en-US" dirty="0" smtClean="0"/>
              <a:t> |</a:t>
            </a:r>
            <a:endParaRPr lang="en-US" dirty="0"/>
          </a:p>
        </p:txBody>
      </p:sp>
      <p:pic>
        <p:nvPicPr>
          <p:cNvPr id="6" name="Content Placeholder 5"/>
          <p:cNvPicPr>
            <a:picLocks noGrp="1" noChangeAspect="1"/>
          </p:cNvPicPr>
          <p:nvPr>
            <p:ph idx="1"/>
          </p:nvPr>
        </p:nvPicPr>
        <p:blipFill>
          <a:blip r:embed="rId2"/>
          <a:srcRect t="4226" b="4226"/>
          <a:stretch>
            <a:fillRect/>
          </a:stretch>
        </p:blipFill>
        <p:spPr>
          <a:xfrm>
            <a:off x="2110581" y="2293492"/>
            <a:ext cx="12694435" cy="5475733"/>
          </a:xfrm>
          <a:prstGeom prst="rect">
            <a:avLst/>
          </a:prstGeom>
        </p:spPr>
      </p:pic>
    </p:spTree>
    <p:extLst>
      <p:ext uri="{BB962C8B-B14F-4D97-AF65-F5344CB8AC3E}">
        <p14:creationId xmlns:p14="http://schemas.microsoft.com/office/powerpoint/2010/main" val="41090076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Presentation to Help Audience Learn</a:t>
            </a:r>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28</a:t>
            </a:fld>
            <a:r>
              <a:rPr lang="en-US" dirty="0" smtClean="0"/>
              <a:t> |</a:t>
            </a:r>
            <a:endParaRPr lang="en-US" dirty="0"/>
          </a:p>
        </p:txBody>
      </p:sp>
      <p:pic>
        <p:nvPicPr>
          <p:cNvPr id="3" name="Picture 2"/>
          <p:cNvPicPr>
            <a:picLocks noChangeAspect="1"/>
          </p:cNvPicPr>
          <p:nvPr/>
        </p:nvPicPr>
        <p:blipFill>
          <a:blip r:embed="rId2"/>
          <a:stretch>
            <a:fillRect/>
          </a:stretch>
        </p:blipFill>
        <p:spPr>
          <a:xfrm>
            <a:off x="962819" y="2511425"/>
            <a:ext cx="15397162" cy="5229225"/>
          </a:xfrm>
          <a:prstGeom prst="rect">
            <a:avLst/>
          </a:prstGeom>
        </p:spPr>
      </p:pic>
    </p:spTree>
    <p:extLst>
      <p:ext uri="{BB962C8B-B14F-4D97-AF65-F5344CB8AC3E}">
        <p14:creationId xmlns:p14="http://schemas.microsoft.com/office/powerpoint/2010/main" val="24277534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Determine Appropriate Amount of </a:t>
            </a:r>
            <a:r>
              <a:rPr lang="en-US" dirty="0" smtClean="0"/>
              <a:t>Content</a:t>
            </a:r>
            <a:endParaRPr lang="en-US" dirty="0"/>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29</a:t>
            </a:fld>
            <a:r>
              <a:rPr lang="en-US" dirty="0" smtClean="0"/>
              <a:t> |</a:t>
            </a:r>
            <a:endParaRPr lang="en-US" dirty="0"/>
          </a:p>
        </p:txBody>
      </p:sp>
      <p:pic>
        <p:nvPicPr>
          <p:cNvPr id="7" name="Picture 6"/>
          <p:cNvPicPr>
            <a:picLocks noChangeAspect="1"/>
          </p:cNvPicPr>
          <p:nvPr/>
        </p:nvPicPr>
        <p:blipFill>
          <a:blip r:embed="rId2"/>
          <a:stretch>
            <a:fillRect/>
          </a:stretch>
        </p:blipFill>
        <p:spPr>
          <a:xfrm>
            <a:off x="3558381" y="2435225"/>
            <a:ext cx="7848600" cy="6396609"/>
          </a:xfrm>
          <a:prstGeom prst="rect">
            <a:avLst/>
          </a:prstGeom>
        </p:spPr>
      </p:pic>
    </p:spTree>
    <p:extLst>
      <p:ext uri="{BB962C8B-B14F-4D97-AF65-F5344CB8AC3E}">
        <p14:creationId xmlns:p14="http://schemas.microsoft.com/office/powerpoint/2010/main" val="28364850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Touch of Learning Theory</a:t>
            </a:r>
            <a:endParaRPr lang="en-US" dirty="0"/>
          </a:p>
        </p:txBody>
      </p:sp>
      <p:sp>
        <p:nvSpPr>
          <p:cNvPr id="3" name="Content Placeholder 2"/>
          <p:cNvSpPr>
            <a:spLocks noGrp="1"/>
          </p:cNvSpPr>
          <p:nvPr>
            <p:ph idx="1"/>
          </p:nvPr>
        </p:nvSpPr>
        <p:spPr/>
        <p:txBody>
          <a:bodyPr/>
          <a:lstStyle/>
          <a:p>
            <a:r>
              <a:rPr lang="en-US" dirty="0" smtClean="0"/>
              <a:t>Madeline Hunter (Mastery Learning) and Benjamin Bloom  (Taxonomy of Learning) are giants in the history of learning and teaching. Both created foundations on which much of how we learn and teach today in America is still in use.</a:t>
            </a:r>
          </a:p>
          <a:p>
            <a:r>
              <a:rPr lang="en-US" sz="2800" dirty="0"/>
              <a:t>Madeline Cheek </a:t>
            </a:r>
            <a:r>
              <a:rPr lang="en-US" sz="2800" dirty="0" smtClean="0"/>
              <a:t>Hunter </a:t>
            </a:r>
            <a:r>
              <a:rPr lang="en-US" sz="2800" dirty="0"/>
              <a:t>defined teaching as a series of decisions that take place in three realms: content, learning behaviors of students, and teacher behaviors. Content refers to the specific information, skill, or process that is appropriate for students at a particular time</a:t>
            </a:r>
            <a:r>
              <a:rPr lang="en-US" sz="2800" dirty="0" smtClean="0"/>
              <a:t>.</a:t>
            </a:r>
          </a:p>
          <a:p>
            <a:r>
              <a:rPr lang="en-US" sz="2200" dirty="0"/>
              <a:t>In 1956, Benjamin Bloom with collaborators </a:t>
            </a:r>
            <a:r>
              <a:rPr lang="en-US" sz="2200" dirty="0" smtClean="0"/>
              <a:t>published </a:t>
            </a:r>
            <a:r>
              <a:rPr lang="en-US" sz="2200" dirty="0"/>
              <a:t>a framework for categorizing educational goals: Taxonomy of Educational Objectives. Familiarly known as Bloom’s Taxonomy, this framework has been applied by generations of K-12 teachers and college instructors in their teaching.</a:t>
            </a:r>
          </a:p>
          <a:p>
            <a:r>
              <a:rPr lang="en-US" sz="1800" dirty="0" smtClean="0"/>
              <a:t>The </a:t>
            </a:r>
            <a:r>
              <a:rPr lang="en-US" sz="1800" dirty="0"/>
              <a:t>framework elaborated by Bloom and his collaborators consisted of six major categories: Knowledge, Comprehension, Application, Analysis, Synthesis, and Evaluation. The categories after Knowledge were presented as “skills and abilities,” with the understanding that knowledge was the necessary precondition for putting these skills and abilities into practice</a:t>
            </a:r>
            <a:r>
              <a:rPr lang="en-US" sz="1800" dirty="0" smtClean="0"/>
              <a:t>.</a:t>
            </a:r>
          </a:p>
          <a:p>
            <a:r>
              <a:rPr lang="en-US" sz="1200" dirty="0"/>
              <a:t>In order to successfully implement Hunter's methods, teachers undergo extensive professional development that conveys the types of decisions they must make. Training includes viewing </a:t>
            </a:r>
            <a:endParaRPr lang="en-US" sz="1200" dirty="0" smtClean="0"/>
          </a:p>
          <a:p>
            <a:r>
              <a:rPr lang="en-US" sz="1200" dirty="0" smtClean="0"/>
              <a:t>tapes </a:t>
            </a:r>
            <a:r>
              <a:rPr lang="en-US" sz="1200" dirty="0"/>
              <a:t>that demonstrate effective decision-making in the classroom, and the Teaching Appraisal for Instructional Improvement Instrument (TAIII), administered by a trained observer or coach, which diagnoses and prescribes teacher behaviors to increase the likelihood of student </a:t>
            </a:r>
            <a:r>
              <a:rPr lang="en-US" sz="1200" dirty="0" smtClean="0"/>
              <a:t>learning.</a:t>
            </a:r>
          </a:p>
          <a:p>
            <a:r>
              <a:rPr lang="en-US" sz="800" dirty="0" smtClean="0"/>
              <a:t>A </a:t>
            </a:r>
            <a:r>
              <a:rPr lang="en-US" sz="800" dirty="0"/>
              <a:t>group of cognitive psychologists, curriculum theorists and instructional researchers, and testing and assessment specialists published in 2001 a revision of Bloom’s Taxonomy with the title A Taxonomy for Teaching, Learning, and Assessment. This title draws attention away from the somewhat static notion of “educational objectives” (in Bloom’s original title) and points to a more dynamic conception of </a:t>
            </a:r>
            <a:r>
              <a:rPr lang="en-US" sz="800" dirty="0" smtClean="0"/>
              <a:t>classification.</a:t>
            </a:r>
          </a:p>
          <a:p>
            <a:endParaRPr lang="en-US" sz="1800" dirty="0"/>
          </a:p>
          <a:p>
            <a:endParaRPr lang="en-US" sz="1800" dirty="0"/>
          </a:p>
          <a:p>
            <a:endParaRPr lang="en-US" sz="3200" dirty="0"/>
          </a:p>
          <a:p>
            <a:endParaRPr lang="en-US" sz="3200" dirty="0"/>
          </a:p>
          <a:p>
            <a:endParaRPr lang="en-US" dirty="0" smtClean="0"/>
          </a:p>
          <a:p>
            <a:endParaRPr lang="en-US" dirty="0"/>
          </a:p>
          <a:p>
            <a:pPr marL="0" indent="0">
              <a:buNone/>
            </a:pPr>
            <a:endParaRPr lang="en-US" dirty="0" smtClean="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3</a:t>
            </a:fld>
            <a:r>
              <a:rPr lang="en-US" dirty="0" smtClean="0"/>
              <a:t> |</a:t>
            </a:r>
            <a:endParaRPr lang="en-US" dirty="0"/>
          </a:p>
        </p:txBody>
      </p:sp>
    </p:spTree>
    <p:extLst>
      <p:ext uri="{BB962C8B-B14F-4D97-AF65-F5344CB8AC3E}">
        <p14:creationId xmlns:p14="http://schemas.microsoft.com/office/powerpoint/2010/main" val="25188330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3" name="Content Placeholder 2"/>
          <p:cNvSpPr>
            <a:spLocks noGrp="1"/>
          </p:cNvSpPr>
          <p:nvPr>
            <p:ph idx="1"/>
          </p:nvPr>
        </p:nvSpPr>
        <p:spPr/>
        <p:txBody>
          <a:bodyPr/>
          <a:lstStyle/>
          <a:p>
            <a:pPr lvl="1"/>
            <a:r>
              <a:rPr lang="en-US" dirty="0" smtClean="0"/>
              <a:t>Use the checklist when creating your PLAY presentations</a:t>
            </a:r>
          </a:p>
          <a:p>
            <a:pPr lvl="1"/>
            <a:r>
              <a:rPr lang="en-US" dirty="0" smtClean="0"/>
              <a:t>Practice delivery of the presentation numerous times to ensure correct timing and smooth delivery</a:t>
            </a:r>
          </a:p>
          <a:p>
            <a:pPr lvl="1"/>
            <a:r>
              <a:rPr lang="en-US" dirty="0" smtClean="0"/>
              <a:t>Timeline</a:t>
            </a:r>
          </a:p>
          <a:p>
            <a:pPr lvl="1"/>
            <a:endParaRPr lang="en-US" dirty="0"/>
          </a:p>
        </p:txBody>
      </p:sp>
      <p:sp>
        <p:nvSpPr>
          <p:cNvPr id="4" name="Footer Placeholder 3"/>
          <p:cNvSpPr>
            <a:spLocks noGrp="1"/>
          </p:cNvSpPr>
          <p:nvPr>
            <p:ph type="ftr" sz="quarter" idx="10"/>
          </p:nvPr>
        </p:nvSpPr>
        <p:spPr/>
        <p:txBody>
          <a:bodyPr/>
          <a:lstStyle/>
          <a:p>
            <a:pPr>
              <a:defRPr/>
            </a:pPr>
            <a:r>
              <a:rPr lang="en-US" dirty="0" smtClean="0"/>
              <a:t>©2017 Brightcove Inc</a:t>
            </a:r>
          </a:p>
        </p:txBody>
      </p:sp>
      <p:sp>
        <p:nvSpPr>
          <p:cNvPr id="5" name="Slide Number Placeholder 4"/>
          <p:cNvSpPr>
            <a:spLocks noGrp="1"/>
          </p:cNvSpPr>
          <p:nvPr>
            <p:ph type="sldNum" sz="quarter" idx="11"/>
          </p:nvPr>
        </p:nvSpPr>
        <p:spPr/>
        <p:txBody>
          <a:bodyPr/>
          <a:lstStyle/>
          <a:p>
            <a:pPr>
              <a:defRPr/>
            </a:pPr>
            <a:fld id="{B831CC6F-F8EE-304A-8D68-5BE304DB80EE}" type="slidenum">
              <a:rPr lang="en-US" smtClean="0"/>
              <a:pPr>
                <a:defRPr/>
              </a:pPr>
              <a:t>30</a:t>
            </a:fld>
            <a:r>
              <a:rPr lang="en-US" dirty="0" smtClean="0"/>
              <a:t> |</a:t>
            </a:r>
            <a:endParaRPr lang="en-US" dirty="0"/>
          </a:p>
        </p:txBody>
      </p:sp>
      <p:pic>
        <p:nvPicPr>
          <p:cNvPr id="6" name="Picture 5"/>
          <p:cNvPicPr>
            <a:picLocks noChangeAspect="1"/>
          </p:cNvPicPr>
          <p:nvPr/>
        </p:nvPicPr>
        <p:blipFill>
          <a:blip r:embed="rId2"/>
          <a:stretch>
            <a:fillRect/>
          </a:stretch>
        </p:blipFill>
        <p:spPr>
          <a:xfrm>
            <a:off x="1348581" y="4495800"/>
            <a:ext cx="10088563" cy="4035425"/>
          </a:xfrm>
          <a:prstGeom prst="rect">
            <a:avLst/>
          </a:prstGeom>
        </p:spPr>
      </p:pic>
    </p:spTree>
    <p:extLst>
      <p:ext uri="{BB962C8B-B14F-4D97-AF65-F5344CB8AC3E}">
        <p14:creationId xmlns:p14="http://schemas.microsoft.com/office/powerpoint/2010/main" val="5181087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Thank You!	</a:t>
            </a:r>
            <a:endParaRPr lang="en-US" dirty="0"/>
          </a:p>
        </p:txBody>
      </p:sp>
      <p:sp>
        <p:nvSpPr>
          <p:cNvPr id="3" name="Text Placeholder 2"/>
          <p:cNvSpPr>
            <a:spLocks noGrp="1"/>
          </p:cNvSpPr>
          <p:nvPr>
            <p:ph type="body" sz="quarter" idx="10"/>
          </p:nvPr>
        </p:nvSpPr>
        <p:spPr/>
        <p:txBody>
          <a:bodyPr/>
          <a:lstStyle/>
          <a:p>
            <a:r>
              <a:rPr lang="en-US" dirty="0" smtClean="0"/>
              <a:t>Matt Boles</a:t>
            </a:r>
          </a:p>
          <a:p>
            <a:r>
              <a:rPr lang="en-US" dirty="0" smtClean="0"/>
              <a:t>mboles@brightcove.com</a:t>
            </a:r>
            <a:endParaRPr lang="en-US" dirty="0"/>
          </a:p>
        </p:txBody>
      </p:sp>
    </p:spTree>
    <p:extLst>
      <p:ext uri="{BB962C8B-B14F-4D97-AF65-F5344CB8AC3E}">
        <p14:creationId xmlns:p14="http://schemas.microsoft.com/office/powerpoint/2010/main" val="2192184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Diagrams Always Help Clarify</a:t>
            </a:r>
            <a:endParaRPr lang="en-US" dirty="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4</a:t>
            </a:fld>
            <a:r>
              <a:rPr lang="en-US" dirty="0" smtClean="0"/>
              <a:t> |</a:t>
            </a:r>
            <a:endParaRPr lang="en-US" dirty="0"/>
          </a:p>
        </p:txBody>
      </p:sp>
      <p:pic>
        <p:nvPicPr>
          <p:cNvPr id="8" name="Content Placeholder 7"/>
          <p:cNvPicPr>
            <a:picLocks noGrp="1" noChangeAspect="1"/>
          </p:cNvPicPr>
          <p:nvPr>
            <p:ph idx="1"/>
          </p:nvPr>
        </p:nvPicPr>
        <p:blipFill>
          <a:blip r:embed="rId3"/>
          <a:srcRect l="-28264" r="-28264"/>
          <a:stretch>
            <a:fillRect/>
          </a:stretch>
        </p:blipFill>
        <p:spPr>
          <a:xfrm>
            <a:off x="541346" y="1520825"/>
            <a:ext cx="15877477" cy="7391399"/>
          </a:xfrm>
        </p:spPr>
      </p:pic>
    </p:spTree>
    <p:extLst>
      <p:ext uri="{BB962C8B-B14F-4D97-AF65-F5344CB8AC3E}">
        <p14:creationId xmlns:p14="http://schemas.microsoft.com/office/powerpoint/2010/main" val="9195530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Introducing the </a:t>
            </a:r>
            <a:r>
              <a:rPr lang="en-US" dirty="0" smtClean="0"/>
              <a:t>Session</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043330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Points</a:t>
            </a:r>
            <a:endParaRPr lang="en-US" dirty="0"/>
          </a:p>
        </p:txBody>
      </p:sp>
      <p:sp>
        <p:nvSpPr>
          <p:cNvPr id="3" name="Content Placeholder 2"/>
          <p:cNvSpPr>
            <a:spLocks noGrp="1"/>
          </p:cNvSpPr>
          <p:nvPr>
            <p:ph idx="1"/>
          </p:nvPr>
        </p:nvSpPr>
        <p:spPr>
          <a:xfrm>
            <a:off x="4472781" y="1901826"/>
            <a:ext cx="11946042" cy="6858000"/>
          </a:xfrm>
        </p:spPr>
        <p:txBody>
          <a:bodyPr/>
          <a:lstStyle/>
          <a:p>
            <a:r>
              <a:rPr lang="en-US" dirty="0"/>
              <a:t>Session </a:t>
            </a:r>
            <a:r>
              <a:rPr lang="en-US" dirty="0" smtClean="0"/>
              <a:t>attendees will learn guidelines on how to</a:t>
            </a:r>
          </a:p>
          <a:p>
            <a:pPr lvl="1"/>
            <a:r>
              <a:rPr lang="en-US" dirty="0"/>
              <a:t>Create slides that don't annoy an </a:t>
            </a:r>
            <a:r>
              <a:rPr lang="en-US" dirty="0" smtClean="0"/>
              <a:t>audience</a:t>
            </a:r>
          </a:p>
          <a:p>
            <a:pPr lvl="1"/>
            <a:r>
              <a:rPr lang="en-US" dirty="0" smtClean="0"/>
              <a:t>Structure presentation to help audience learn</a:t>
            </a:r>
          </a:p>
          <a:p>
            <a:pPr lvl="1"/>
            <a:r>
              <a:rPr lang="en-US" dirty="0" smtClean="0"/>
              <a:t>Determine appropriate amount of content</a:t>
            </a:r>
          </a:p>
          <a:p>
            <a:pPr lvl="1"/>
            <a:r>
              <a:rPr lang="en-US" dirty="0"/>
              <a:t>Theory </a:t>
            </a:r>
            <a:r>
              <a:rPr lang="en-US" dirty="0" smtClean="0"/>
              <a:t>into practice</a:t>
            </a:r>
          </a:p>
          <a:p>
            <a:pPr lvl="2"/>
            <a:r>
              <a:rPr lang="en-US" dirty="0" smtClean="0"/>
              <a:t>“How does this help me write my PLAY presentation”</a:t>
            </a:r>
          </a:p>
          <a:p>
            <a:pPr lvl="1"/>
            <a:endParaRPr lang="en-US" dirty="0" smtClean="0"/>
          </a:p>
          <a:p>
            <a:pPr lvl="1"/>
            <a:endParaRPr lang="en-US" dirty="0" smtClean="0"/>
          </a:p>
          <a:p>
            <a:pPr lvl="1"/>
            <a:endParaRPr lang="en-US" dirty="0" smtClean="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6</a:t>
            </a:fld>
            <a:r>
              <a:rPr lang="en-US" dirty="0" smtClean="0"/>
              <a:t> |</a:t>
            </a:r>
            <a:endParaRPr lang="en-US" dirty="0"/>
          </a:p>
        </p:txBody>
      </p:sp>
      <p:pic>
        <p:nvPicPr>
          <p:cNvPr id="6" name="Picture 5" descr="bullseye-with-arrow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 y="3121025"/>
            <a:ext cx="3810000" cy="3810000"/>
          </a:xfrm>
          <a:prstGeom prst="rect">
            <a:avLst/>
          </a:prstGeom>
        </p:spPr>
      </p:pic>
    </p:spTree>
    <p:extLst>
      <p:ext uri="{BB962C8B-B14F-4D97-AF65-F5344CB8AC3E}">
        <p14:creationId xmlns:p14="http://schemas.microsoft.com/office/powerpoint/2010/main" val="25178002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 Grab the Audience’s Attention</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686543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Grabbing Techniques</a:t>
            </a:r>
            <a:endParaRPr lang="en-US" dirty="0"/>
          </a:p>
        </p:txBody>
      </p:sp>
      <p:sp>
        <p:nvSpPr>
          <p:cNvPr id="3" name="Content Placeholder 2"/>
          <p:cNvSpPr>
            <a:spLocks noGrp="1"/>
          </p:cNvSpPr>
          <p:nvPr>
            <p:ph idx="1"/>
          </p:nvPr>
        </p:nvSpPr>
        <p:spPr>
          <a:xfrm>
            <a:off x="357981" y="1901826"/>
            <a:ext cx="4724400" cy="1447799"/>
          </a:xfrm>
        </p:spPr>
        <p:txBody>
          <a:bodyPr/>
          <a:lstStyle/>
          <a:p>
            <a:pPr marL="0" indent="0">
              <a:buNone/>
            </a:pPr>
            <a:r>
              <a:rPr lang="en-US" dirty="0" smtClean="0"/>
              <a:t>Create an </a:t>
            </a:r>
            <a:r>
              <a:rPr lang="en-US" dirty="0" smtClean="0"/>
              <a:t>Element of </a:t>
            </a:r>
            <a:r>
              <a:rPr lang="en-US" dirty="0" smtClean="0"/>
              <a:t>Surprise</a:t>
            </a:r>
            <a:endParaRPr lang="en-US" dirty="0" smtClean="0"/>
          </a:p>
        </p:txBody>
      </p:sp>
      <p:sp>
        <p:nvSpPr>
          <p:cNvPr id="4" name="Footer Placeholder 3"/>
          <p:cNvSpPr>
            <a:spLocks noGrp="1"/>
          </p:cNvSpPr>
          <p:nvPr>
            <p:ph type="ftr" sz="quarter" idx="10"/>
          </p:nvPr>
        </p:nvSpPr>
        <p:spPr/>
        <p:txBody>
          <a:bodyPr/>
          <a:lstStyle/>
          <a:p>
            <a:r>
              <a:rPr lang="en-US" dirty="0" smtClean="0"/>
              <a:t>©2017 Brightcove Inc</a:t>
            </a:r>
          </a:p>
        </p:txBody>
      </p:sp>
      <p:sp>
        <p:nvSpPr>
          <p:cNvPr id="5" name="Slide Number Placeholder 4"/>
          <p:cNvSpPr>
            <a:spLocks noGrp="1"/>
          </p:cNvSpPr>
          <p:nvPr>
            <p:ph type="sldNum" sz="quarter" idx="11"/>
          </p:nvPr>
        </p:nvSpPr>
        <p:spPr/>
        <p:txBody>
          <a:bodyPr/>
          <a:lstStyle/>
          <a:p>
            <a:fld id="{B831CC6F-F8EE-304A-8D68-5BE304DB80EE}" type="slidenum">
              <a:rPr lang="en-US" smtClean="0"/>
              <a:pPr/>
              <a:t>8</a:t>
            </a:fld>
            <a:r>
              <a:rPr lang="en-US" dirty="0" smtClean="0"/>
              <a:t> |</a:t>
            </a:r>
            <a:endParaRPr lang="en-US" dirty="0"/>
          </a:p>
        </p:txBody>
      </p:sp>
      <p:sp>
        <p:nvSpPr>
          <p:cNvPr id="7" name="Content Placeholder 2"/>
          <p:cNvSpPr txBox="1">
            <a:spLocks/>
          </p:cNvSpPr>
          <p:nvPr/>
        </p:nvSpPr>
        <p:spPr bwMode="auto">
          <a:xfrm>
            <a:off x="1119981" y="5330825"/>
            <a:ext cx="4648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US" dirty="0" smtClean="0"/>
              <a:t>Appeal to </a:t>
            </a:r>
            <a:br>
              <a:rPr lang="en-US" dirty="0" smtClean="0"/>
            </a:br>
            <a:r>
              <a:rPr lang="en-US" dirty="0" smtClean="0"/>
              <a:t>Multiple Senses</a:t>
            </a:r>
            <a:endParaRPr lang="en-US" dirty="0" smtClean="0"/>
          </a:p>
        </p:txBody>
      </p:sp>
      <p:sp>
        <p:nvSpPr>
          <p:cNvPr id="8" name="Content Placeholder 2"/>
          <p:cNvSpPr txBox="1">
            <a:spLocks/>
          </p:cNvSpPr>
          <p:nvPr/>
        </p:nvSpPr>
        <p:spPr bwMode="auto">
          <a:xfrm>
            <a:off x="7673181" y="1901825"/>
            <a:ext cx="2895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US" dirty="0" smtClean="0"/>
              <a:t>Tell a Story</a:t>
            </a:r>
            <a:endParaRPr lang="en-US" dirty="0" smtClean="0"/>
          </a:p>
        </p:txBody>
      </p:sp>
      <p:sp>
        <p:nvSpPr>
          <p:cNvPr id="9" name="Content Placeholder 2"/>
          <p:cNvSpPr txBox="1">
            <a:spLocks/>
          </p:cNvSpPr>
          <p:nvPr/>
        </p:nvSpPr>
        <p:spPr bwMode="auto">
          <a:xfrm>
            <a:off x="8054181" y="4568825"/>
            <a:ext cx="2819400" cy="14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54707" tIns="77354" rIns="154707" bIns="77354" numCol="1" anchor="t" anchorCtr="0" compatLnSpc="1">
            <a:prstTxWarp prst="textNoShape">
              <a:avLst/>
            </a:prstTxWarp>
          </a:bodyPr>
          <a:lstStyle>
            <a:lvl1pPr marL="342900" indent="-342900" algn="l" defTabSz="773113" rtl="0" eaLnBrk="1" fontAlgn="base" hangingPunct="1">
              <a:spcBef>
                <a:spcPts val="600"/>
              </a:spcBef>
              <a:spcAft>
                <a:spcPct val="0"/>
              </a:spcAft>
              <a:buClr>
                <a:schemeClr val="accent2"/>
              </a:buClr>
              <a:buSzPct val="100000"/>
              <a:buFont typeface="Arial" panose="020B0604020202020204" pitchFamily="34" charset="0"/>
              <a:buChar char="•"/>
              <a:defRPr sz="4000" kern="1200">
                <a:solidFill>
                  <a:srgbClr val="606163"/>
                </a:solidFill>
                <a:latin typeface="Arial"/>
                <a:ea typeface="ＭＳ Ｐゴシック" charset="-128"/>
                <a:cs typeface="Arial"/>
              </a:defRPr>
            </a:lvl1pPr>
            <a:lvl2pPr marL="577850" indent="-342900" algn="l" defTabSz="773113" rtl="0" eaLnBrk="1" fontAlgn="base" hangingPunct="1">
              <a:lnSpc>
                <a:spcPct val="90000"/>
              </a:lnSpc>
              <a:spcBef>
                <a:spcPct val="20000"/>
              </a:spcBef>
              <a:spcAft>
                <a:spcPct val="0"/>
              </a:spcAft>
              <a:buClr>
                <a:schemeClr val="accent1"/>
              </a:buClr>
              <a:buSzPct val="100000"/>
              <a:buFont typeface="Arial" panose="020B0604020202020204" pitchFamily="34" charset="0"/>
              <a:buChar char="•"/>
              <a:defRPr sz="4000" kern="1200">
                <a:solidFill>
                  <a:srgbClr val="606163"/>
                </a:solidFill>
                <a:latin typeface="Arial"/>
                <a:ea typeface="ＭＳ Ｐゴシック" charset="-128"/>
                <a:cs typeface="Arial"/>
              </a:defRPr>
            </a:lvl2pPr>
            <a:lvl3pPr marL="801688"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4000" kern="1200">
                <a:solidFill>
                  <a:srgbClr val="606163"/>
                </a:solidFill>
                <a:latin typeface="Arial"/>
                <a:ea typeface="ＭＳ Ｐゴシック" charset="-128"/>
                <a:cs typeface="Arial"/>
              </a:defRPr>
            </a:lvl3pPr>
            <a:lvl4pPr marL="1027113"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4pPr>
            <a:lvl5pPr marL="1250950" indent="-342900" algn="l" defTabSz="773113" rtl="0" eaLnBrk="1" fontAlgn="base" hangingPunct="1">
              <a:lnSpc>
                <a:spcPct val="90000"/>
              </a:lnSpc>
              <a:spcBef>
                <a:spcPct val="20000"/>
              </a:spcBef>
              <a:spcAft>
                <a:spcPct val="0"/>
              </a:spcAft>
              <a:buSzPct val="100000"/>
              <a:buFont typeface="Arial" panose="020B0604020202020204" pitchFamily="34" charset="0"/>
              <a:buChar char="•"/>
              <a:defRPr sz="3600" kern="1200">
                <a:solidFill>
                  <a:schemeClr val="accent6"/>
                </a:solidFill>
                <a:latin typeface="Arial"/>
                <a:ea typeface="ＭＳ Ｐゴシック" charset="-128"/>
                <a:cs typeface="Arial"/>
              </a:defRPr>
            </a:lvl5pPr>
            <a:lvl6pPr marL="4254452" indent="-386768" algn="l" defTabSz="773537" rtl="0" eaLnBrk="1" latinLnBrk="0" hangingPunct="1">
              <a:spcBef>
                <a:spcPct val="20000"/>
              </a:spcBef>
              <a:buFont typeface="Arial"/>
              <a:buChar char="•"/>
              <a:defRPr sz="3400" kern="1200">
                <a:solidFill>
                  <a:schemeClr val="tx1"/>
                </a:solidFill>
                <a:latin typeface="+mn-lt"/>
                <a:ea typeface="+mn-ea"/>
                <a:cs typeface="+mn-cs"/>
              </a:defRPr>
            </a:lvl6pPr>
            <a:lvl7pPr marL="5027988" indent="-386768" algn="l" defTabSz="773537" rtl="0" eaLnBrk="1" latinLnBrk="0" hangingPunct="1">
              <a:spcBef>
                <a:spcPct val="20000"/>
              </a:spcBef>
              <a:buFont typeface="Arial"/>
              <a:buChar char="•"/>
              <a:defRPr sz="3400" kern="1200">
                <a:solidFill>
                  <a:schemeClr val="tx1"/>
                </a:solidFill>
                <a:latin typeface="+mn-lt"/>
                <a:ea typeface="+mn-ea"/>
                <a:cs typeface="+mn-cs"/>
              </a:defRPr>
            </a:lvl7pPr>
            <a:lvl8pPr marL="5801525" indent="-386768" algn="l" defTabSz="773537" rtl="0" eaLnBrk="1" latinLnBrk="0" hangingPunct="1">
              <a:spcBef>
                <a:spcPct val="20000"/>
              </a:spcBef>
              <a:buFont typeface="Arial"/>
              <a:buChar char="•"/>
              <a:defRPr sz="3400" kern="1200">
                <a:solidFill>
                  <a:schemeClr val="tx1"/>
                </a:solidFill>
                <a:latin typeface="+mn-lt"/>
                <a:ea typeface="+mn-ea"/>
                <a:cs typeface="+mn-cs"/>
              </a:defRPr>
            </a:lvl8pPr>
            <a:lvl9pPr marL="6575062" indent="-386768" algn="l" defTabSz="773537" rtl="0" eaLnBrk="1" latinLnBrk="0" hangingPunct="1">
              <a:spcBef>
                <a:spcPct val="20000"/>
              </a:spcBef>
              <a:buFont typeface="Arial"/>
              <a:buChar char="•"/>
              <a:defRPr sz="3400" kern="1200">
                <a:solidFill>
                  <a:schemeClr val="tx1"/>
                </a:solidFill>
                <a:latin typeface="+mn-lt"/>
                <a:ea typeface="+mn-ea"/>
                <a:cs typeface="+mn-cs"/>
              </a:defRPr>
            </a:lvl9pPr>
          </a:lstStyle>
          <a:p>
            <a:pPr marL="0" indent="0">
              <a:buFont typeface="Arial" panose="020B0604020202020204" pitchFamily="34" charset="0"/>
              <a:buNone/>
            </a:pPr>
            <a:r>
              <a:rPr lang="en-US" dirty="0" smtClean="0"/>
              <a:t>Involve the Audience</a:t>
            </a:r>
            <a:endParaRPr lang="en-US" dirty="0" smtClean="0"/>
          </a:p>
        </p:txBody>
      </p:sp>
    </p:spTree>
    <p:extLst>
      <p:ext uri="{BB962C8B-B14F-4D97-AF65-F5344CB8AC3E}">
        <p14:creationId xmlns:p14="http://schemas.microsoft.com/office/powerpoint/2010/main" val="7299714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14" y="835026"/>
            <a:ext cx="13825230" cy="2133600"/>
          </a:xfrm>
        </p:spPr>
        <p:txBody>
          <a:bodyPr/>
          <a:lstStyle/>
          <a:p>
            <a:r>
              <a:rPr lang="en-US" dirty="0" smtClean="0"/>
              <a:t>Don't </a:t>
            </a:r>
            <a:r>
              <a:rPr lang="en-US" dirty="0" smtClean="0"/>
              <a:t>Annoy </a:t>
            </a:r>
            <a:r>
              <a:rPr lang="en-US" dirty="0" smtClean="0"/>
              <a:t>the </a:t>
            </a:r>
            <a:r>
              <a:rPr lang="en-US" dirty="0" smtClean="0"/>
              <a:t>Audience</a:t>
            </a:r>
            <a:endParaRPr lang="en-US" dirty="0"/>
          </a:p>
        </p:txBody>
      </p:sp>
      <p:pic>
        <p:nvPicPr>
          <p:cNvPr id="5" name="Picture 4"/>
          <p:cNvPicPr>
            <a:picLocks noChangeAspect="1"/>
          </p:cNvPicPr>
          <p:nvPr/>
        </p:nvPicPr>
        <p:blipFill>
          <a:blip r:embed="rId2"/>
          <a:stretch>
            <a:fillRect/>
          </a:stretch>
        </p:blipFill>
        <p:spPr>
          <a:xfrm>
            <a:off x="10644980" y="4264025"/>
            <a:ext cx="6139271" cy="5105400"/>
          </a:xfrm>
          <a:prstGeom prst="rect">
            <a:avLst/>
          </a:prstGeom>
        </p:spPr>
      </p:pic>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856868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c-16x9-template">
  <a:themeElements>
    <a:clrScheme name="Brightcove_Q3_2014">
      <a:dk1>
        <a:srgbClr val="8F8F90"/>
      </a:dk1>
      <a:lt1>
        <a:sysClr val="window" lastClr="FFFFFF"/>
      </a:lt1>
      <a:dk2>
        <a:srgbClr val="3F4140"/>
      </a:dk2>
      <a:lt2>
        <a:srgbClr val="EFEFF0"/>
      </a:lt2>
      <a:accent1>
        <a:srgbClr val="95BA2F"/>
      </a:accent1>
      <a:accent2>
        <a:srgbClr val="F67E33"/>
      </a:accent2>
      <a:accent3>
        <a:srgbClr val="ED3093"/>
      </a:accent3>
      <a:accent4>
        <a:srgbClr val="409CA9"/>
      </a:accent4>
      <a:accent5>
        <a:srgbClr val="32488A"/>
      </a:accent5>
      <a:accent6>
        <a:srgbClr val="8C8C8C"/>
      </a:accent6>
      <a:hlink>
        <a:srgbClr val="358C99"/>
      </a:hlink>
      <a:folHlink>
        <a:srgbClr val="276C76"/>
      </a:folHlink>
    </a:clrScheme>
    <a:fontScheme name="Brightcove_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bc-16x9-template.pptx" id="{93A921FE-6E80-4342-8EC2-1C4408DF7A38}" vid="{E2B69E2C-B113-4B58-92F2-73639C295189}"/>
    </a:ext>
  </a:extLst>
</a:theme>
</file>

<file path=ppt/theme/theme2.xml><?xml version="1.0" encoding="utf-8"?>
<a:theme xmlns:a="http://schemas.openxmlformats.org/drawingml/2006/main" name="Brightcove Dark">
  <a:themeElements>
    <a:clrScheme name="Brightcove_final">
      <a:dk1>
        <a:srgbClr val="8F8F90"/>
      </a:dk1>
      <a:lt1>
        <a:sysClr val="window" lastClr="FFFFFF"/>
      </a:lt1>
      <a:dk2>
        <a:srgbClr val="3F4140"/>
      </a:dk2>
      <a:lt2>
        <a:srgbClr val="EFEFF0"/>
      </a:lt2>
      <a:accent1>
        <a:srgbClr val="95BA2F"/>
      </a:accent1>
      <a:accent2>
        <a:srgbClr val="F67E33"/>
      </a:accent2>
      <a:accent3>
        <a:srgbClr val="ED3093"/>
      </a:accent3>
      <a:accent4>
        <a:srgbClr val="409CA9"/>
      </a:accent4>
      <a:accent5>
        <a:srgbClr val="C1C1C1"/>
      </a:accent5>
      <a:accent6>
        <a:srgbClr val="8C8C8C"/>
      </a:accent6>
      <a:hlink>
        <a:srgbClr val="358C99"/>
      </a:hlink>
      <a:folHlink>
        <a:srgbClr val="276C76"/>
      </a:folHlink>
    </a:clrScheme>
    <a:fontScheme name="Brightcove_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bc-16x9-template.pptx" id="{93A921FE-6E80-4342-8EC2-1C4408DF7A38}" vid="{C099BF17-C8B7-4BE4-B7A9-F9964453B8ED}"/>
    </a:ext>
  </a:extLst>
</a:theme>
</file>

<file path=ppt/theme/theme3.xml><?xml version="1.0" encoding="utf-8"?>
<a:theme xmlns:a="http://schemas.openxmlformats.org/drawingml/2006/main" name="2014 Titles">
  <a:themeElements>
    <a:clrScheme name="Brightcove">
      <a:dk1>
        <a:srgbClr val="8F8F90"/>
      </a:dk1>
      <a:lt1>
        <a:sysClr val="window" lastClr="FFFFFF"/>
      </a:lt1>
      <a:dk2>
        <a:srgbClr val="3F4140"/>
      </a:dk2>
      <a:lt2>
        <a:srgbClr val="EFEFF0"/>
      </a:lt2>
      <a:accent1>
        <a:srgbClr val="95BA2F"/>
      </a:accent1>
      <a:accent2>
        <a:srgbClr val="FBAD18"/>
      </a:accent2>
      <a:accent3>
        <a:srgbClr val="ED3093"/>
      </a:accent3>
      <a:accent4>
        <a:srgbClr val="409CA9"/>
      </a:accent4>
      <a:accent5>
        <a:srgbClr val="C1C1C1"/>
      </a:accent5>
      <a:accent6>
        <a:srgbClr val="8C8C8C"/>
      </a:accent6>
      <a:hlink>
        <a:srgbClr val="358C99"/>
      </a:hlink>
      <a:folHlink>
        <a:srgbClr val="276C7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bc-16x9-template.pptx" id="{93A921FE-6E80-4342-8EC2-1C4408DF7A38}" vid="{3895BFDA-DD2F-40AB-A4AF-F0BD206DA9BF}"/>
    </a:ext>
  </a:extLst>
</a:theme>
</file>

<file path=ppt/theme/theme4.xml><?xml version="1.0" encoding="utf-8"?>
<a:theme xmlns:a="http://schemas.openxmlformats.org/drawingml/2006/main" name="Product titles with tag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bc-16x9-template.pptx" id="{93A921FE-6E80-4342-8EC2-1C4408DF7A38}" vid="{2E91D1BA-F315-4F6F-ABF8-9584CB0798AE}"/>
    </a:ext>
  </a:extLst>
</a:theme>
</file>

<file path=ppt/theme/theme5.xml><?xml version="1.0" encoding="utf-8"?>
<a:theme xmlns:a="http://schemas.openxmlformats.org/drawingml/2006/main" name="Products with no taglin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bc-16x9-template.pptx" id="{93A921FE-6E80-4342-8EC2-1C4408DF7A38}" vid="{25F19BAD-74FA-47F8-BCA9-3B24D0DC19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bc-16x9-template.potx</Template>
  <TotalTime>10780</TotalTime>
  <Words>1236</Words>
  <Application>Microsoft Macintosh PowerPoint</Application>
  <PresentationFormat>Custom</PresentationFormat>
  <Paragraphs>185</Paragraphs>
  <Slides>31</Slides>
  <Notes>14</Notes>
  <HiddenSlides>0</HiddenSlides>
  <MMClips>0</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bc-16x9-template</vt:lpstr>
      <vt:lpstr>Brightcove Dark</vt:lpstr>
      <vt:lpstr>2014 Titles</vt:lpstr>
      <vt:lpstr>Product titles with tagline</vt:lpstr>
      <vt:lpstr>Products with no taglines</vt:lpstr>
      <vt:lpstr>Creating Presentations – A Cautionary Tale </vt:lpstr>
      <vt:lpstr>What We Do Not Want</vt:lpstr>
      <vt:lpstr>A Touch of Learning Theory</vt:lpstr>
      <vt:lpstr>Diagrams Always Help Clarify</vt:lpstr>
      <vt:lpstr>Introducing the Session</vt:lpstr>
      <vt:lpstr>Learning Points</vt:lpstr>
      <vt:lpstr>DO Grab the Audience’s Attention</vt:lpstr>
      <vt:lpstr>Attention Grabbing Techniques</vt:lpstr>
      <vt:lpstr>Don't Annoy the Audience</vt:lpstr>
      <vt:lpstr>2017 Annoying PowerPoint Survey Results</vt:lpstr>
      <vt:lpstr>Presentation Tips from Apple</vt:lpstr>
      <vt:lpstr>DON’T Just Talk</vt:lpstr>
      <vt:lpstr>The Learning Pyramid</vt:lpstr>
      <vt:lpstr>Structure Presentation to Help Audience Learn</vt:lpstr>
      <vt:lpstr>Presentation Structure Increases Learning</vt:lpstr>
      <vt:lpstr>But For Us …</vt:lpstr>
      <vt:lpstr>Use “Signposts” for Shifts in Topics</vt:lpstr>
      <vt:lpstr>Determine Appropriate Amount of Content for the Presentation</vt:lpstr>
      <vt:lpstr>The Learning Pyramid</vt:lpstr>
      <vt:lpstr>The Learning Pyramid Concept Is Not New</vt:lpstr>
      <vt:lpstr>Theory Into Practice</vt:lpstr>
      <vt:lpstr>Major Sections for a PLAY Presentation</vt:lpstr>
      <vt:lpstr>Choosing Your Content</vt:lpstr>
      <vt:lpstr>Share Knowledge to Solve the Learning Puzzle</vt:lpstr>
      <vt:lpstr>Please Apply What You Have Learned</vt:lpstr>
      <vt:lpstr>One more time …</vt:lpstr>
      <vt:lpstr>Create Slides that Don't Annoy an Audience</vt:lpstr>
      <vt:lpstr>Structure Presentation to Help Audience Learn</vt:lpstr>
      <vt:lpstr>Determine Appropriate Amount of Content</vt:lpstr>
      <vt:lpstr>Moving Forward</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dc:creator>
  <cp:lastModifiedBy>Matthew Boles</cp:lastModifiedBy>
  <cp:revision>177</cp:revision>
  <dcterms:created xsi:type="dcterms:W3CDTF">2014-09-13T21:02:55Z</dcterms:created>
  <dcterms:modified xsi:type="dcterms:W3CDTF">2018-02-20T18:55:51Z</dcterms:modified>
</cp:coreProperties>
</file>